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8" r:id="rId2"/>
    <p:sldId id="269" r:id="rId3"/>
    <p:sldId id="270" r:id="rId4"/>
    <p:sldId id="279" r:id="rId5"/>
    <p:sldId id="272" r:id="rId6"/>
    <p:sldId id="298" r:id="rId7"/>
    <p:sldId id="273" r:id="rId8"/>
    <p:sldId id="274" r:id="rId9"/>
    <p:sldId id="275" r:id="rId10"/>
    <p:sldId id="277" r:id="rId11"/>
    <p:sldId id="278" r:id="rId12"/>
    <p:sldId id="281" r:id="rId13"/>
    <p:sldId id="280" r:id="rId14"/>
    <p:sldId id="282" r:id="rId15"/>
    <p:sldId id="283" r:id="rId16"/>
    <p:sldId id="284" r:id="rId17"/>
    <p:sldId id="285" r:id="rId18"/>
    <p:sldId id="286" r:id="rId19"/>
    <p:sldId id="287" r:id="rId20"/>
    <p:sldId id="288" r:id="rId21"/>
    <p:sldId id="289" r:id="rId22"/>
    <p:sldId id="290" r:id="rId23"/>
    <p:sldId id="292" r:id="rId24"/>
    <p:sldId id="291" r:id="rId25"/>
    <p:sldId id="293" r:id="rId26"/>
    <p:sldId id="294" r:id="rId27"/>
    <p:sldId id="296" r:id="rId28"/>
    <p:sldId id="297"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182C4-FA48-4833-A908-24DE4560F829}" v="561" dt="2020-04-23T00:42:03.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snapToGrid="0">
      <p:cViewPr varScale="1">
        <p:scale>
          <a:sx n="66" d="100"/>
          <a:sy n="66" d="100"/>
        </p:scale>
        <p:origin x="90" y="16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 userId="8a2e5f591a6df368" providerId="LiveId" clId="{C7B182C4-FA48-4833-A908-24DE4560F829}"/>
    <pc:docChg chg="undo redo custSel mod addSld delSld modSld sldOrd">
      <pc:chgData name="Kim .." userId="8a2e5f591a6df368" providerId="LiveId" clId="{C7B182C4-FA48-4833-A908-24DE4560F829}" dt="2020-04-23T01:09:01.722" v="5287" actId="20577"/>
      <pc:docMkLst>
        <pc:docMk/>
      </pc:docMkLst>
      <pc:sldChg chg="delSp modSp add del modTransition setBg delDesignElem">
        <pc:chgData name="Kim .." userId="8a2e5f591a6df368" providerId="LiveId" clId="{C7B182C4-FA48-4833-A908-24DE4560F829}" dt="2020-04-22T20:41:46.225" v="67" actId="2696"/>
        <pc:sldMkLst>
          <pc:docMk/>
          <pc:sldMk cId="802436750" sldId="260"/>
        </pc:sldMkLst>
        <pc:spChg chg="mod">
          <ac:chgData name="Kim .." userId="8a2e5f591a6df368" providerId="LiveId" clId="{C7B182C4-FA48-4833-A908-24DE4560F829}" dt="2020-04-22T20:41:11.580" v="61" actId="27636"/>
          <ac:spMkLst>
            <pc:docMk/>
            <pc:sldMk cId="802436750" sldId="260"/>
            <ac:spMk id="3" creationId="{67ED4A06-C69E-46C7-9CDE-880C778D9CF0}"/>
          </ac:spMkLst>
        </pc:spChg>
        <pc:spChg chg="del">
          <ac:chgData name="Kim .." userId="8a2e5f591a6df368" providerId="LiveId" clId="{C7B182C4-FA48-4833-A908-24DE4560F829}" dt="2020-04-22T20:41:11.502" v="60"/>
          <ac:spMkLst>
            <pc:docMk/>
            <pc:sldMk cId="802436750" sldId="260"/>
            <ac:spMk id="8" creationId="{76EFD3D9-44F0-4267-BCC1-1613E79D8274}"/>
          </ac:spMkLst>
        </pc:spChg>
        <pc:spChg chg="del">
          <ac:chgData name="Kim .." userId="8a2e5f591a6df368" providerId="LiveId" clId="{C7B182C4-FA48-4833-A908-24DE4560F829}" dt="2020-04-22T20:41:11.502" v="60"/>
          <ac:spMkLst>
            <pc:docMk/>
            <pc:sldMk cId="802436750" sldId="260"/>
            <ac:spMk id="10" creationId="{A779A851-95D6-41AF-937A-B0E4B7F6FA8D}"/>
          </ac:spMkLst>
        </pc:spChg>
        <pc:spChg chg="del">
          <ac:chgData name="Kim .." userId="8a2e5f591a6df368" providerId="LiveId" clId="{C7B182C4-FA48-4833-A908-24DE4560F829}" dt="2020-04-22T20:41:11.502" v="60"/>
          <ac:spMkLst>
            <pc:docMk/>
            <pc:sldMk cId="802436750" sldId="260"/>
            <ac:spMk id="12" creationId="{953FB2E7-B6CB-429C-81EB-D9516D6D5C8D}"/>
          </ac:spMkLst>
        </pc:spChg>
        <pc:spChg chg="del">
          <ac:chgData name="Kim .." userId="8a2e5f591a6df368" providerId="LiveId" clId="{C7B182C4-FA48-4833-A908-24DE4560F829}" dt="2020-04-22T20:41:11.502" v="60"/>
          <ac:spMkLst>
            <pc:docMk/>
            <pc:sldMk cId="802436750" sldId="260"/>
            <ac:spMk id="14" creationId="{2EC40DB1-B719-4A13-9A4D-0966B4B27866}"/>
          </ac:spMkLst>
        </pc:spChg>
        <pc:spChg chg="del">
          <ac:chgData name="Kim .." userId="8a2e5f591a6df368" providerId="LiveId" clId="{C7B182C4-FA48-4833-A908-24DE4560F829}" dt="2020-04-22T20:41:11.502" v="60"/>
          <ac:spMkLst>
            <pc:docMk/>
            <pc:sldMk cId="802436750" sldId="260"/>
            <ac:spMk id="16" creationId="{82211336-CFF3-412D-868A-6679C1004C45}"/>
          </ac:spMkLst>
        </pc:spChg>
      </pc:sldChg>
      <pc:sldChg chg="modSp">
        <pc:chgData name="Kim .." userId="8a2e5f591a6df368" providerId="LiveId" clId="{C7B182C4-FA48-4833-A908-24DE4560F829}" dt="2020-04-22T22:46:02.361" v="996" actId="20577"/>
        <pc:sldMkLst>
          <pc:docMk/>
          <pc:sldMk cId="2413251912" sldId="268"/>
        </pc:sldMkLst>
        <pc:spChg chg="mod">
          <ac:chgData name="Kim .." userId="8a2e5f591a6df368" providerId="LiveId" clId="{C7B182C4-FA48-4833-A908-24DE4560F829}" dt="2020-04-22T22:46:02.361" v="996" actId="20577"/>
          <ac:spMkLst>
            <pc:docMk/>
            <pc:sldMk cId="2413251912" sldId="268"/>
            <ac:spMk id="2" creationId="{00000000-0000-0000-0000-000000000000}"/>
          </ac:spMkLst>
        </pc:spChg>
      </pc:sldChg>
      <pc:sldChg chg="addSp delSp modSp">
        <pc:chgData name="Kim .." userId="8a2e5f591a6df368" providerId="LiveId" clId="{C7B182C4-FA48-4833-A908-24DE4560F829}" dt="2020-04-23T00:11:56.076" v="3183" actId="207"/>
        <pc:sldMkLst>
          <pc:docMk/>
          <pc:sldMk cId="2523332612" sldId="269"/>
        </pc:sldMkLst>
        <pc:spChg chg="mod">
          <ac:chgData name="Kim .." userId="8a2e5f591a6df368" providerId="LiveId" clId="{C7B182C4-FA48-4833-A908-24DE4560F829}" dt="2020-04-22T20:42:36.750" v="75" actId="1076"/>
          <ac:spMkLst>
            <pc:docMk/>
            <pc:sldMk cId="2523332612" sldId="269"/>
            <ac:spMk id="2" creationId="{00000000-0000-0000-0000-000000000000}"/>
          </ac:spMkLst>
        </pc:spChg>
        <pc:spChg chg="del">
          <ac:chgData name="Kim .." userId="8a2e5f591a6df368" providerId="LiveId" clId="{C7B182C4-FA48-4833-A908-24DE4560F829}" dt="2020-04-22T20:39:24.575" v="15" actId="478"/>
          <ac:spMkLst>
            <pc:docMk/>
            <pc:sldMk cId="2523332612" sldId="269"/>
            <ac:spMk id="3" creationId="{00000000-0000-0000-0000-000000000000}"/>
          </ac:spMkLst>
        </pc:spChg>
        <pc:spChg chg="add del mod">
          <ac:chgData name="Kim .." userId="8a2e5f591a6df368" providerId="LiveId" clId="{C7B182C4-FA48-4833-A908-24DE4560F829}" dt="2020-04-22T20:39:27.399" v="17" actId="478"/>
          <ac:spMkLst>
            <pc:docMk/>
            <pc:sldMk cId="2523332612" sldId="269"/>
            <ac:spMk id="5" creationId="{268BEF80-9F64-4CBF-AB1F-4F06CB428D4B}"/>
          </ac:spMkLst>
        </pc:spChg>
        <pc:spChg chg="add mod">
          <ac:chgData name="Kim .." userId="8a2e5f591a6df368" providerId="LiveId" clId="{C7B182C4-FA48-4833-A908-24DE4560F829}" dt="2020-04-23T00:11:56.076" v="3183" actId="207"/>
          <ac:spMkLst>
            <pc:docMk/>
            <pc:sldMk cId="2523332612" sldId="269"/>
            <ac:spMk id="6" creationId="{7FDB378F-425A-4A31-9C81-0D6F194B4338}"/>
          </ac:spMkLst>
        </pc:spChg>
      </pc:sldChg>
      <pc:sldChg chg="addSp delSp modSp">
        <pc:chgData name="Kim .." userId="8a2e5f591a6df368" providerId="LiveId" clId="{C7B182C4-FA48-4833-A908-24DE4560F829}" dt="2020-04-23T00:48:03.532" v="5092" actId="20577"/>
        <pc:sldMkLst>
          <pc:docMk/>
          <pc:sldMk cId="2936955843" sldId="270"/>
        </pc:sldMkLst>
        <pc:spChg chg="mod">
          <ac:chgData name="Kim .." userId="8a2e5f591a6df368" providerId="LiveId" clId="{C7B182C4-FA48-4833-A908-24DE4560F829}" dt="2020-04-22T20:40:34.004" v="50" actId="1076"/>
          <ac:spMkLst>
            <pc:docMk/>
            <pc:sldMk cId="2936955843" sldId="270"/>
            <ac:spMk id="2" creationId="{00000000-0000-0000-0000-000000000000}"/>
          </ac:spMkLst>
        </pc:spChg>
        <pc:spChg chg="add del mod">
          <ac:chgData name="Kim .." userId="8a2e5f591a6df368" providerId="LiveId" clId="{C7B182C4-FA48-4833-A908-24DE4560F829}" dt="2020-04-22T20:39:37.299" v="20" actId="478"/>
          <ac:spMkLst>
            <pc:docMk/>
            <pc:sldMk cId="2936955843" sldId="270"/>
            <ac:spMk id="4" creationId="{61DB3999-D972-41D9-9521-35FEEF0B1B13}"/>
          </ac:spMkLst>
        </pc:spChg>
        <pc:spChg chg="add mod">
          <ac:chgData name="Kim .." userId="8a2e5f591a6df368" providerId="LiveId" clId="{C7B182C4-FA48-4833-A908-24DE4560F829}" dt="2020-04-23T00:48:03.532" v="5092" actId="20577"/>
          <ac:spMkLst>
            <pc:docMk/>
            <pc:sldMk cId="2936955843" sldId="270"/>
            <ac:spMk id="7" creationId="{61CA4172-5B53-42F4-A3BD-18E335C1B36C}"/>
          </ac:spMkLst>
        </pc:spChg>
        <pc:graphicFrameChg chg="del">
          <ac:chgData name="Kim .." userId="8a2e5f591a6df368" providerId="LiveId" clId="{C7B182C4-FA48-4833-A908-24DE4560F829}" dt="2020-04-22T20:39:35.243" v="19" actId="478"/>
          <ac:graphicFrameMkLst>
            <pc:docMk/>
            <pc:sldMk cId="2936955843" sldId="270"/>
            <ac:graphicFrameMk id="6" creationId="{00000000-0000-0000-0000-000000000000}"/>
          </ac:graphicFrameMkLst>
        </pc:graphicFrameChg>
      </pc:sldChg>
      <pc:sldChg chg="addSp delSp modSp del">
        <pc:chgData name="Kim .." userId="8a2e5f591a6df368" providerId="LiveId" clId="{C7B182C4-FA48-4833-A908-24DE4560F829}" dt="2020-04-22T20:44:16.517" v="126" actId="2696"/>
        <pc:sldMkLst>
          <pc:docMk/>
          <pc:sldMk cId="4019838448" sldId="271"/>
        </pc:sldMkLst>
        <pc:spChg chg="mod">
          <ac:chgData name="Kim .." userId="8a2e5f591a6df368" providerId="LiveId" clId="{C7B182C4-FA48-4833-A908-24DE4560F829}" dt="2020-04-22T20:43:14.315" v="86" actId="20577"/>
          <ac:spMkLst>
            <pc:docMk/>
            <pc:sldMk cId="4019838448" sldId="271"/>
            <ac:spMk id="2" creationId="{00000000-0000-0000-0000-000000000000}"/>
          </ac:spMkLst>
        </pc:spChg>
        <pc:spChg chg="del">
          <ac:chgData name="Kim .." userId="8a2e5f591a6df368" providerId="LiveId" clId="{C7B182C4-FA48-4833-A908-24DE4560F829}" dt="2020-04-22T20:40:49.142" v="53" actId="478"/>
          <ac:spMkLst>
            <pc:docMk/>
            <pc:sldMk cId="4019838448" sldId="271"/>
            <ac:spMk id="3" creationId="{00000000-0000-0000-0000-000000000000}"/>
          </ac:spMkLst>
        </pc:spChg>
        <pc:spChg chg="add del mod">
          <ac:chgData name="Kim .." userId="8a2e5f591a6df368" providerId="LiveId" clId="{C7B182C4-FA48-4833-A908-24DE4560F829}" dt="2020-04-22T20:40:47.552" v="52" actId="478"/>
          <ac:spMkLst>
            <pc:docMk/>
            <pc:sldMk cId="4019838448" sldId="271"/>
            <ac:spMk id="6" creationId="{924AFE76-9A60-42D1-8EB8-CBAAB835B723}"/>
          </ac:spMkLst>
        </pc:spChg>
        <pc:spChg chg="add del mod">
          <ac:chgData name="Kim .." userId="8a2e5f591a6df368" providerId="LiveId" clId="{C7B182C4-FA48-4833-A908-24DE4560F829}" dt="2020-04-22T20:40:50.812" v="54" actId="478"/>
          <ac:spMkLst>
            <pc:docMk/>
            <pc:sldMk cId="4019838448" sldId="271"/>
            <ac:spMk id="8" creationId="{C8F534A7-74FD-43E3-B2AC-EDDB83B2FC9A}"/>
          </ac:spMkLst>
        </pc:spChg>
        <pc:graphicFrameChg chg="del">
          <ac:chgData name="Kim .." userId="8a2e5f591a6df368" providerId="LiveId" clId="{C7B182C4-FA48-4833-A908-24DE4560F829}" dt="2020-04-22T20:40:45.927" v="51" actId="478"/>
          <ac:graphicFrameMkLst>
            <pc:docMk/>
            <pc:sldMk cId="4019838448" sldId="271"/>
            <ac:graphicFrameMk id="5" creationId="{00000000-0000-0000-0000-000000000000}"/>
          </ac:graphicFrameMkLst>
        </pc:graphicFrameChg>
      </pc:sldChg>
      <pc:sldChg chg="addSp delSp modSp">
        <pc:chgData name="Kim .." userId="8a2e5f591a6df368" providerId="LiveId" clId="{C7B182C4-FA48-4833-A908-24DE4560F829}" dt="2020-04-22T23:06:46.882" v="1154" actId="207"/>
        <pc:sldMkLst>
          <pc:docMk/>
          <pc:sldMk cId="1642664914" sldId="272"/>
        </pc:sldMkLst>
        <pc:spChg chg="mod">
          <ac:chgData name="Kim .." userId="8a2e5f591a6df368" providerId="LiveId" clId="{C7B182C4-FA48-4833-A908-24DE4560F829}" dt="2020-04-22T20:46:49.452" v="189" actId="1076"/>
          <ac:spMkLst>
            <pc:docMk/>
            <pc:sldMk cId="1642664914" sldId="272"/>
            <ac:spMk id="2" creationId="{00000000-0000-0000-0000-000000000000}"/>
          </ac:spMkLst>
        </pc:spChg>
        <pc:spChg chg="del">
          <ac:chgData name="Kim .." userId="8a2e5f591a6df368" providerId="LiveId" clId="{C7B182C4-FA48-4833-A908-24DE4560F829}" dt="2020-04-22T20:44:28.933" v="127" actId="478"/>
          <ac:spMkLst>
            <pc:docMk/>
            <pc:sldMk cId="1642664914" sldId="272"/>
            <ac:spMk id="3" creationId="{00000000-0000-0000-0000-000000000000}"/>
          </ac:spMkLst>
        </pc:spChg>
        <pc:spChg chg="add del mod">
          <ac:chgData name="Kim .." userId="8a2e5f591a6df368" providerId="LiveId" clId="{C7B182C4-FA48-4833-A908-24DE4560F829}" dt="2020-04-22T20:44:30.503" v="128" actId="478"/>
          <ac:spMkLst>
            <pc:docMk/>
            <pc:sldMk cId="1642664914" sldId="272"/>
            <ac:spMk id="6" creationId="{46970E09-B645-4A67-A5D0-92C778BCAE26}"/>
          </ac:spMkLst>
        </pc:spChg>
        <pc:spChg chg="add del mod">
          <ac:chgData name="Kim .." userId="8a2e5f591a6df368" providerId="LiveId" clId="{C7B182C4-FA48-4833-A908-24DE4560F829}" dt="2020-04-22T20:50:18.758" v="334" actId="478"/>
          <ac:spMkLst>
            <pc:docMk/>
            <pc:sldMk cId="1642664914" sldId="272"/>
            <ac:spMk id="9" creationId="{B59022A1-56F1-401C-B0DB-C66DB870A32F}"/>
          </ac:spMkLst>
        </pc:spChg>
        <pc:graphicFrameChg chg="add del mod">
          <ac:chgData name="Kim .." userId="8a2e5f591a6df368" providerId="LiveId" clId="{C7B182C4-FA48-4833-A908-24DE4560F829}" dt="2020-04-22T23:06:46.882" v="1154" actId="207"/>
          <ac:graphicFrameMkLst>
            <pc:docMk/>
            <pc:sldMk cId="1642664914" sldId="272"/>
            <ac:graphicFrameMk id="5" creationId="{00000000-0000-0000-0000-000000000000}"/>
          </ac:graphicFrameMkLst>
        </pc:graphicFrameChg>
        <pc:picChg chg="add mod">
          <ac:chgData name="Kim .." userId="8a2e5f591a6df368" providerId="LiveId" clId="{C7B182C4-FA48-4833-A908-24DE4560F829}" dt="2020-04-22T20:48:26.315" v="308" actId="1076"/>
          <ac:picMkLst>
            <pc:docMk/>
            <pc:sldMk cId="1642664914" sldId="272"/>
            <ac:picMk id="7" creationId="{8BBDF28D-EE90-457D-9EB9-075A925DCA3B}"/>
          </ac:picMkLst>
        </pc:picChg>
      </pc:sldChg>
      <pc:sldChg chg="addSp delSp modSp mod modClrScheme chgLayout">
        <pc:chgData name="Kim .." userId="8a2e5f591a6df368" providerId="LiveId" clId="{C7B182C4-FA48-4833-A908-24DE4560F829}" dt="2020-04-23T00:53:13.774" v="5169" actId="1076"/>
        <pc:sldMkLst>
          <pc:docMk/>
          <pc:sldMk cId="468619527" sldId="273"/>
        </pc:sldMkLst>
        <pc:spChg chg="del mod">
          <ac:chgData name="Kim .." userId="8a2e5f591a6df368" providerId="LiveId" clId="{C7B182C4-FA48-4833-A908-24DE4560F829}" dt="2020-04-22T20:53:30.612" v="544" actId="478"/>
          <ac:spMkLst>
            <pc:docMk/>
            <pc:sldMk cId="468619527" sldId="273"/>
            <ac:spMk id="2" creationId="{00000000-0000-0000-0000-000000000000}"/>
          </ac:spMkLst>
        </pc:spChg>
        <pc:spChg chg="del">
          <ac:chgData name="Kim .." userId="8a2e5f591a6df368" providerId="LiveId" clId="{C7B182C4-FA48-4833-A908-24DE4560F829}" dt="2020-04-22T20:52:58.878" v="536" actId="26606"/>
          <ac:spMkLst>
            <pc:docMk/>
            <pc:sldMk cId="468619527" sldId="273"/>
            <ac:spMk id="3" creationId="{00000000-0000-0000-0000-000000000000}"/>
          </ac:spMkLst>
        </pc:spChg>
        <pc:spChg chg="add del mod">
          <ac:chgData name="Kim .." userId="8a2e5f591a6df368" providerId="LiveId" clId="{C7B182C4-FA48-4833-A908-24DE4560F829}" dt="2020-04-22T20:53:33.300" v="545" actId="478"/>
          <ac:spMkLst>
            <pc:docMk/>
            <pc:sldMk cId="468619527" sldId="273"/>
            <ac:spMk id="5" creationId="{04C55DA9-8628-457A-B9A9-BEBFEE791610}"/>
          </ac:spMkLst>
        </pc:spChg>
        <pc:spChg chg="add del mod">
          <ac:chgData name="Kim .." userId="8a2e5f591a6df368" providerId="LiveId" clId="{C7B182C4-FA48-4833-A908-24DE4560F829}" dt="2020-04-22T20:53:53.711" v="555" actId="478"/>
          <ac:spMkLst>
            <pc:docMk/>
            <pc:sldMk cId="468619527" sldId="273"/>
            <ac:spMk id="8" creationId="{76AAF081-1956-427B-8A6A-FD6CB19E1EB8}"/>
          </ac:spMkLst>
        </pc:spChg>
        <pc:spChg chg="add mod">
          <ac:chgData name="Kim .." userId="8a2e5f591a6df368" providerId="LiveId" clId="{C7B182C4-FA48-4833-A908-24DE4560F829}" dt="2020-04-23T00:53:13.774" v="5169" actId="1076"/>
          <ac:spMkLst>
            <pc:docMk/>
            <pc:sldMk cId="468619527" sldId="273"/>
            <ac:spMk id="9" creationId="{85DE8BAA-2D73-439A-86C5-F286C447EDF8}"/>
          </ac:spMkLst>
        </pc:spChg>
        <pc:spChg chg="add del mod">
          <ac:chgData name="Kim .." userId="8a2e5f591a6df368" providerId="LiveId" clId="{C7B182C4-FA48-4833-A908-24DE4560F829}" dt="2020-04-22T20:53:03.377" v="537" actId="478"/>
          <ac:spMkLst>
            <pc:docMk/>
            <pc:sldMk cId="468619527" sldId="273"/>
            <ac:spMk id="10" creationId="{22A96A30-258D-4E2B-AD13-66174514E1DF}"/>
          </ac:spMkLst>
        </pc:spChg>
        <pc:spChg chg="add mod">
          <ac:chgData name="Kim .." userId="8a2e5f591a6df368" providerId="LiveId" clId="{C7B182C4-FA48-4833-A908-24DE4560F829}" dt="2020-04-22T22:49:14.844" v="1046" actId="1076"/>
          <ac:spMkLst>
            <pc:docMk/>
            <pc:sldMk cId="468619527" sldId="273"/>
            <ac:spMk id="11" creationId="{763DE4B8-1270-41A7-9934-BEB02FDA1430}"/>
          </ac:spMkLst>
        </pc:spChg>
      </pc:sldChg>
      <pc:sldChg chg="addSp delSp modSp">
        <pc:chgData name="Kim .." userId="8a2e5f591a6df368" providerId="LiveId" clId="{C7B182C4-FA48-4833-A908-24DE4560F829}" dt="2020-04-22T23:00:42.473" v="1105" actId="113"/>
        <pc:sldMkLst>
          <pc:docMk/>
          <pc:sldMk cId="1397893279" sldId="274"/>
        </pc:sldMkLst>
        <pc:spChg chg="del">
          <ac:chgData name="Kim .." userId="8a2e5f591a6df368" providerId="LiveId" clId="{C7B182C4-FA48-4833-A908-24DE4560F829}" dt="2020-04-22T20:55:44.730" v="572" actId="478"/>
          <ac:spMkLst>
            <pc:docMk/>
            <pc:sldMk cId="1397893279" sldId="274"/>
            <ac:spMk id="2" creationId="{00000000-0000-0000-0000-000000000000}"/>
          </ac:spMkLst>
        </pc:spChg>
        <pc:spChg chg="del">
          <ac:chgData name="Kim .." userId="8a2e5f591a6df368" providerId="LiveId" clId="{C7B182C4-FA48-4833-A908-24DE4560F829}" dt="2020-04-22T20:55:36.102" v="569" actId="478"/>
          <ac:spMkLst>
            <pc:docMk/>
            <pc:sldMk cId="1397893279" sldId="274"/>
            <ac:spMk id="3" creationId="{00000000-0000-0000-0000-000000000000}"/>
          </ac:spMkLst>
        </pc:spChg>
        <pc:spChg chg="del">
          <ac:chgData name="Kim .." userId="8a2e5f591a6df368" providerId="LiveId" clId="{C7B182C4-FA48-4833-A908-24DE4560F829}" dt="2020-04-22T20:55:37.065" v="570" actId="478"/>
          <ac:spMkLst>
            <pc:docMk/>
            <pc:sldMk cId="1397893279" sldId="274"/>
            <ac:spMk id="4" creationId="{00000000-0000-0000-0000-000000000000}"/>
          </ac:spMkLst>
        </pc:spChg>
        <pc:spChg chg="del">
          <ac:chgData name="Kim .." userId="8a2e5f591a6df368" providerId="LiveId" clId="{C7B182C4-FA48-4833-A908-24DE4560F829}" dt="2020-04-22T20:55:32.861" v="567" actId="478"/>
          <ac:spMkLst>
            <pc:docMk/>
            <pc:sldMk cId="1397893279" sldId="274"/>
            <ac:spMk id="5" creationId="{00000000-0000-0000-0000-000000000000}"/>
          </ac:spMkLst>
        </pc:spChg>
        <pc:spChg chg="del">
          <ac:chgData name="Kim .." userId="8a2e5f591a6df368" providerId="LiveId" clId="{C7B182C4-FA48-4833-A908-24DE4560F829}" dt="2020-04-22T20:55:34.410" v="568" actId="478"/>
          <ac:spMkLst>
            <pc:docMk/>
            <pc:sldMk cId="1397893279" sldId="274"/>
            <ac:spMk id="6" creationId="{00000000-0000-0000-0000-000000000000}"/>
          </ac:spMkLst>
        </pc:spChg>
        <pc:spChg chg="add mod ord">
          <ac:chgData name="Kim .." userId="8a2e5f591a6df368" providerId="LiveId" clId="{C7B182C4-FA48-4833-A908-24DE4560F829}" dt="2020-04-22T23:00:42.473" v="1105" actId="113"/>
          <ac:spMkLst>
            <pc:docMk/>
            <pc:sldMk cId="1397893279" sldId="274"/>
            <ac:spMk id="7" creationId="{059E2E64-0EA0-4A99-891C-9046E3A6E097}"/>
          </ac:spMkLst>
        </pc:spChg>
        <pc:spChg chg="add del mod">
          <ac:chgData name="Kim .." userId="8a2e5f591a6df368" providerId="LiveId" clId="{C7B182C4-FA48-4833-A908-24DE4560F829}" dt="2020-04-22T20:55:46.599" v="573" actId="478"/>
          <ac:spMkLst>
            <pc:docMk/>
            <pc:sldMk cId="1397893279" sldId="274"/>
            <ac:spMk id="9" creationId="{89182CB7-5162-4AA2-86FB-E802D166C285}"/>
          </ac:spMkLst>
        </pc:spChg>
        <pc:spChg chg="add mod ord">
          <ac:chgData name="Kim .." userId="8a2e5f591a6df368" providerId="LiveId" clId="{C7B182C4-FA48-4833-A908-24DE4560F829}" dt="2020-04-22T20:56:46.246" v="585" actId="1076"/>
          <ac:spMkLst>
            <pc:docMk/>
            <pc:sldMk cId="1397893279" sldId="274"/>
            <ac:spMk id="13" creationId="{4C6478EC-3564-4367-A8AF-7CD9969511BF}"/>
          </ac:spMkLst>
        </pc:spChg>
        <pc:picChg chg="add mod ord">
          <ac:chgData name="Kim .." userId="8a2e5f591a6df368" providerId="LiveId" clId="{C7B182C4-FA48-4833-A908-24DE4560F829}" dt="2020-04-22T20:56:46.246" v="585" actId="1076"/>
          <ac:picMkLst>
            <pc:docMk/>
            <pc:sldMk cId="1397893279" sldId="274"/>
            <ac:picMk id="10" creationId="{1CD0413A-609D-4B7A-996D-A1D92EB11A27}"/>
          </ac:picMkLst>
        </pc:picChg>
        <pc:cxnChg chg="add mod ord">
          <ac:chgData name="Kim .." userId="8a2e5f591a6df368" providerId="LiveId" clId="{C7B182C4-FA48-4833-A908-24DE4560F829}" dt="2020-04-22T20:56:46.246" v="585" actId="1076"/>
          <ac:cxnSpMkLst>
            <pc:docMk/>
            <pc:sldMk cId="1397893279" sldId="274"/>
            <ac:cxnSpMk id="11" creationId="{962F7F7A-A07E-4AC7-945F-3D5DC4C6EA19}"/>
          </ac:cxnSpMkLst>
        </pc:cxnChg>
        <pc:cxnChg chg="add mod ord">
          <ac:chgData name="Kim .." userId="8a2e5f591a6df368" providerId="LiveId" clId="{C7B182C4-FA48-4833-A908-24DE4560F829}" dt="2020-04-22T20:56:46.246" v="585" actId="1076"/>
          <ac:cxnSpMkLst>
            <pc:docMk/>
            <pc:sldMk cId="1397893279" sldId="274"/>
            <ac:cxnSpMk id="12" creationId="{6AD371CA-E112-44E2-A0D0-9753197AB6B8}"/>
          </ac:cxnSpMkLst>
        </pc:cxnChg>
      </pc:sldChg>
      <pc:sldChg chg="addSp delSp modSp">
        <pc:chgData name="Kim .." userId="8a2e5f591a6df368" providerId="LiveId" clId="{C7B182C4-FA48-4833-A908-24DE4560F829}" dt="2020-04-22T20:58:15.351" v="607" actId="1076"/>
        <pc:sldMkLst>
          <pc:docMk/>
          <pc:sldMk cId="2132301138" sldId="275"/>
        </pc:sldMkLst>
        <pc:spChg chg="del">
          <ac:chgData name="Kim .." userId="8a2e5f591a6df368" providerId="LiveId" clId="{C7B182C4-FA48-4833-A908-24DE4560F829}" dt="2020-04-22T20:57:36.422" v="595" actId="478"/>
          <ac:spMkLst>
            <pc:docMk/>
            <pc:sldMk cId="2132301138" sldId="275"/>
            <ac:spMk id="2" creationId="{00000000-0000-0000-0000-000000000000}"/>
          </ac:spMkLst>
        </pc:spChg>
        <pc:spChg chg="add mod">
          <ac:chgData name="Kim .." userId="8a2e5f591a6df368" providerId="LiveId" clId="{C7B182C4-FA48-4833-A908-24DE4560F829}" dt="2020-04-22T20:58:15.351" v="607" actId="1076"/>
          <ac:spMkLst>
            <pc:docMk/>
            <pc:sldMk cId="2132301138" sldId="275"/>
            <ac:spMk id="3" creationId="{9BAF550E-47FE-4288-A76D-99479CE0258D}"/>
          </ac:spMkLst>
        </pc:spChg>
        <pc:spChg chg="add del mod">
          <ac:chgData name="Kim .." userId="8a2e5f591a6df368" providerId="LiveId" clId="{C7B182C4-FA48-4833-A908-24DE4560F829}" dt="2020-04-22T20:57:37.879" v="596" actId="478"/>
          <ac:spMkLst>
            <pc:docMk/>
            <pc:sldMk cId="2132301138" sldId="275"/>
            <ac:spMk id="5" creationId="{07BEA4CF-3C6B-43D4-B1D9-6F5A17C5D21D}"/>
          </ac:spMkLst>
        </pc:spChg>
        <pc:spChg chg="add mod">
          <ac:chgData name="Kim .." userId="8a2e5f591a6df368" providerId="LiveId" clId="{C7B182C4-FA48-4833-A908-24DE4560F829}" dt="2020-04-22T20:58:07.480" v="605" actId="1076"/>
          <ac:spMkLst>
            <pc:docMk/>
            <pc:sldMk cId="2132301138" sldId="275"/>
            <ac:spMk id="6" creationId="{6EE84771-EB48-4DE6-B0CB-7D94511CE12D}"/>
          </ac:spMkLst>
        </pc:spChg>
      </pc:sldChg>
      <pc:sldChg chg="addSp delSp modSp">
        <pc:chgData name="Kim .." userId="8a2e5f591a6df368" providerId="LiveId" clId="{C7B182C4-FA48-4833-A908-24DE4560F829}" dt="2020-04-22T20:59:02.750" v="618" actId="1076"/>
        <pc:sldMkLst>
          <pc:docMk/>
          <pc:sldMk cId="1718594860" sldId="277"/>
        </pc:sldMkLst>
        <pc:spChg chg="del">
          <ac:chgData name="Kim .." userId="8a2e5f591a6df368" providerId="LiveId" clId="{C7B182C4-FA48-4833-A908-24DE4560F829}" dt="2020-04-22T20:58:31.915" v="609" actId="478"/>
          <ac:spMkLst>
            <pc:docMk/>
            <pc:sldMk cId="1718594860" sldId="277"/>
            <ac:spMk id="2" creationId="{00000000-0000-0000-0000-000000000000}"/>
          </ac:spMkLst>
        </pc:spChg>
        <pc:spChg chg="del">
          <ac:chgData name="Kim .." userId="8a2e5f591a6df368" providerId="LiveId" clId="{C7B182C4-FA48-4833-A908-24DE4560F829}" dt="2020-04-22T20:58:34.443" v="611" actId="478"/>
          <ac:spMkLst>
            <pc:docMk/>
            <pc:sldMk cId="1718594860" sldId="277"/>
            <ac:spMk id="3" creationId="{00000000-0000-0000-0000-000000000000}"/>
          </ac:spMkLst>
        </pc:spChg>
        <pc:spChg chg="del">
          <ac:chgData name="Kim .." userId="8a2e5f591a6df368" providerId="LiveId" clId="{C7B182C4-FA48-4833-A908-24DE4560F829}" dt="2020-04-22T20:58:29.421" v="608" actId="478"/>
          <ac:spMkLst>
            <pc:docMk/>
            <pc:sldMk cId="1718594860" sldId="277"/>
            <ac:spMk id="4" creationId="{00000000-0000-0000-0000-000000000000}"/>
          </ac:spMkLst>
        </pc:spChg>
        <pc:spChg chg="add del mod">
          <ac:chgData name="Kim .." userId="8a2e5f591a6df368" providerId="LiveId" clId="{C7B182C4-FA48-4833-A908-24DE4560F829}" dt="2020-04-22T20:58:33.134" v="610" actId="478"/>
          <ac:spMkLst>
            <pc:docMk/>
            <pc:sldMk cId="1718594860" sldId="277"/>
            <ac:spMk id="6" creationId="{C359D91E-AE24-4157-90D9-865F44D4AA98}"/>
          </ac:spMkLst>
        </pc:spChg>
        <pc:spChg chg="add mod">
          <ac:chgData name="Kim .." userId="8a2e5f591a6df368" providerId="LiveId" clId="{C7B182C4-FA48-4833-A908-24DE4560F829}" dt="2020-04-22T20:59:02.750" v="618" actId="1076"/>
          <ac:spMkLst>
            <pc:docMk/>
            <pc:sldMk cId="1718594860" sldId="277"/>
            <ac:spMk id="7" creationId="{ED03513F-04E2-4093-B42F-9CDF9AF27A04}"/>
          </ac:spMkLst>
        </pc:spChg>
        <pc:spChg chg="add mod">
          <ac:chgData name="Kim .." userId="8a2e5f591a6df368" providerId="LiveId" clId="{C7B182C4-FA48-4833-A908-24DE4560F829}" dt="2020-04-22T20:58:58.305" v="617" actId="1076"/>
          <ac:spMkLst>
            <pc:docMk/>
            <pc:sldMk cId="1718594860" sldId="277"/>
            <ac:spMk id="9" creationId="{A87655FA-AF71-4C84-B4D1-34F92C2F41E3}"/>
          </ac:spMkLst>
        </pc:spChg>
        <pc:picChg chg="add mod">
          <ac:chgData name="Kim .." userId="8a2e5f591a6df368" providerId="LiveId" clId="{C7B182C4-FA48-4833-A908-24DE4560F829}" dt="2020-04-22T20:58:58.305" v="617" actId="1076"/>
          <ac:picMkLst>
            <pc:docMk/>
            <pc:sldMk cId="1718594860" sldId="277"/>
            <ac:picMk id="8" creationId="{EB92B687-1B68-4AF3-9DD3-82C6954C2C21}"/>
          </ac:picMkLst>
        </pc:picChg>
        <pc:cxnChg chg="add mod">
          <ac:chgData name="Kim .." userId="8a2e5f591a6df368" providerId="LiveId" clId="{C7B182C4-FA48-4833-A908-24DE4560F829}" dt="2020-04-22T20:58:58.305" v="617" actId="1076"/>
          <ac:cxnSpMkLst>
            <pc:docMk/>
            <pc:sldMk cId="1718594860" sldId="277"/>
            <ac:cxnSpMk id="10" creationId="{BE76BD04-7704-4984-AE60-4400344915EA}"/>
          </ac:cxnSpMkLst>
        </pc:cxnChg>
        <pc:cxnChg chg="add mod">
          <ac:chgData name="Kim .." userId="8a2e5f591a6df368" providerId="LiveId" clId="{C7B182C4-FA48-4833-A908-24DE4560F829}" dt="2020-04-22T20:58:58.305" v="617" actId="1076"/>
          <ac:cxnSpMkLst>
            <pc:docMk/>
            <pc:sldMk cId="1718594860" sldId="277"/>
            <ac:cxnSpMk id="11" creationId="{98D08955-B6E2-4899-84BC-E16AB72FA164}"/>
          </ac:cxnSpMkLst>
        </pc:cxnChg>
      </pc:sldChg>
      <pc:sldChg chg="addSp delSp modSp">
        <pc:chgData name="Kim .." userId="8a2e5f591a6df368" providerId="LiveId" clId="{C7B182C4-FA48-4833-A908-24DE4560F829}" dt="2020-04-23T00:09:48.944" v="3171" actId="20577"/>
        <pc:sldMkLst>
          <pc:docMk/>
          <pc:sldMk cId="3822490668" sldId="278"/>
        </pc:sldMkLst>
        <pc:spChg chg="del">
          <ac:chgData name="Kim .." userId="8a2e5f591a6df368" providerId="LiveId" clId="{C7B182C4-FA48-4833-A908-24DE4560F829}" dt="2020-04-22T20:59:18.847" v="620" actId="478"/>
          <ac:spMkLst>
            <pc:docMk/>
            <pc:sldMk cId="3822490668" sldId="278"/>
            <ac:spMk id="2" creationId="{00000000-0000-0000-0000-000000000000}"/>
          </ac:spMkLst>
        </pc:spChg>
        <pc:spChg chg="del">
          <ac:chgData name="Kim .." userId="8a2e5f591a6df368" providerId="LiveId" clId="{C7B182C4-FA48-4833-A908-24DE4560F829}" dt="2020-04-22T20:59:49.305" v="636" actId="478"/>
          <ac:spMkLst>
            <pc:docMk/>
            <pc:sldMk cId="3822490668" sldId="278"/>
            <ac:spMk id="3" creationId="{00000000-0000-0000-0000-000000000000}"/>
          </ac:spMkLst>
        </pc:spChg>
        <pc:spChg chg="del">
          <ac:chgData name="Kim .." userId="8a2e5f591a6df368" providerId="LiveId" clId="{C7B182C4-FA48-4833-A908-24DE4560F829}" dt="2020-04-22T20:59:16.720" v="619" actId="478"/>
          <ac:spMkLst>
            <pc:docMk/>
            <pc:sldMk cId="3822490668" sldId="278"/>
            <ac:spMk id="4" creationId="{00000000-0000-0000-0000-000000000000}"/>
          </ac:spMkLst>
        </pc:spChg>
        <pc:spChg chg="add del mod">
          <ac:chgData name="Kim .." userId="8a2e5f591a6df368" providerId="LiveId" clId="{C7B182C4-FA48-4833-A908-24DE4560F829}" dt="2020-04-22T20:59:19.918" v="621" actId="478"/>
          <ac:spMkLst>
            <pc:docMk/>
            <pc:sldMk cId="3822490668" sldId="278"/>
            <ac:spMk id="6" creationId="{235764E9-0699-4ECF-8DDD-76245284597C}"/>
          </ac:spMkLst>
        </pc:spChg>
        <pc:spChg chg="add mod">
          <ac:chgData name="Kim .." userId="8a2e5f591a6df368" providerId="LiveId" clId="{C7B182C4-FA48-4833-A908-24DE4560F829}" dt="2020-04-22T23:47:11.814" v="1735" actId="27636"/>
          <ac:spMkLst>
            <pc:docMk/>
            <pc:sldMk cId="3822490668" sldId="278"/>
            <ac:spMk id="7" creationId="{07FE1B01-C784-4E14-A1F9-518CF1A5277E}"/>
          </ac:spMkLst>
        </pc:spChg>
        <pc:spChg chg="add mod">
          <ac:chgData name="Kim .." userId="8a2e5f591a6df368" providerId="LiveId" clId="{C7B182C4-FA48-4833-A908-24DE4560F829}" dt="2020-04-23T00:09:48.944" v="3171" actId="20577"/>
          <ac:spMkLst>
            <pc:docMk/>
            <pc:sldMk cId="3822490668" sldId="278"/>
            <ac:spMk id="8" creationId="{C233A4EB-B8A6-4580-96E9-9E691E5CD47C}"/>
          </ac:spMkLst>
        </pc:spChg>
      </pc:sldChg>
      <pc:sldChg chg="addSp delSp modSp add mod modTransition setBg modClrScheme delDesignElem chgLayout">
        <pc:chgData name="Kim .." userId="8a2e5f591a6df368" providerId="LiveId" clId="{C7B182C4-FA48-4833-A908-24DE4560F829}" dt="2020-04-22T22:49:01.752" v="1043" actId="1076"/>
        <pc:sldMkLst>
          <pc:docMk/>
          <pc:sldMk cId="168466611" sldId="279"/>
        </pc:sldMkLst>
        <pc:spChg chg="mod">
          <ac:chgData name="Kim .." userId="8a2e5f591a6df368" providerId="LiveId" clId="{C7B182C4-FA48-4833-A908-24DE4560F829}" dt="2020-04-22T22:48:53.864" v="1042" actId="20577"/>
          <ac:spMkLst>
            <pc:docMk/>
            <pc:sldMk cId="168466611" sldId="279"/>
            <ac:spMk id="2" creationId="{6E77934D-50C2-4FEF-9998-B8D12AF9CB15}"/>
          </ac:spMkLst>
        </pc:spChg>
        <pc:spChg chg="mod">
          <ac:chgData name="Kim .." userId="8a2e5f591a6df368" providerId="LiveId" clId="{C7B182C4-FA48-4833-A908-24DE4560F829}" dt="2020-04-22T22:49:01.752" v="1043" actId="1076"/>
          <ac:spMkLst>
            <pc:docMk/>
            <pc:sldMk cId="168466611" sldId="279"/>
            <ac:spMk id="3" creationId="{67ED4A06-C69E-46C7-9CDE-880C778D9CF0}"/>
          </ac:spMkLst>
        </pc:spChg>
        <pc:spChg chg="add del mod">
          <ac:chgData name="Kim .." userId="8a2e5f591a6df368" providerId="LiveId" clId="{C7B182C4-FA48-4833-A908-24DE4560F829}" dt="2020-04-22T20:42:06.356" v="69" actId="478"/>
          <ac:spMkLst>
            <pc:docMk/>
            <pc:sldMk cId="168466611" sldId="279"/>
            <ac:spMk id="5" creationId="{F829C3D3-74C0-4EE9-A29C-E183174138C3}"/>
          </ac:spMkLst>
        </pc:spChg>
        <pc:spChg chg="del">
          <ac:chgData name="Kim .." userId="8a2e5f591a6df368" providerId="LiveId" clId="{C7B182C4-FA48-4833-A908-24DE4560F829}" dt="2020-04-22T20:41:19.938" v="63"/>
          <ac:spMkLst>
            <pc:docMk/>
            <pc:sldMk cId="168466611" sldId="279"/>
            <ac:spMk id="8" creationId="{76EFD3D9-44F0-4267-BCC1-1613E79D8274}"/>
          </ac:spMkLst>
        </pc:spChg>
        <pc:spChg chg="del">
          <ac:chgData name="Kim .." userId="8a2e5f591a6df368" providerId="LiveId" clId="{C7B182C4-FA48-4833-A908-24DE4560F829}" dt="2020-04-22T20:41:19.938" v="63"/>
          <ac:spMkLst>
            <pc:docMk/>
            <pc:sldMk cId="168466611" sldId="279"/>
            <ac:spMk id="10" creationId="{A779A851-95D6-41AF-937A-B0E4B7F6FA8D}"/>
          </ac:spMkLst>
        </pc:spChg>
        <pc:spChg chg="del">
          <ac:chgData name="Kim .." userId="8a2e5f591a6df368" providerId="LiveId" clId="{C7B182C4-FA48-4833-A908-24DE4560F829}" dt="2020-04-22T20:41:19.938" v="63"/>
          <ac:spMkLst>
            <pc:docMk/>
            <pc:sldMk cId="168466611" sldId="279"/>
            <ac:spMk id="12" creationId="{953FB2E7-B6CB-429C-81EB-D9516D6D5C8D}"/>
          </ac:spMkLst>
        </pc:spChg>
        <pc:spChg chg="del">
          <ac:chgData name="Kim .." userId="8a2e5f591a6df368" providerId="LiveId" clId="{C7B182C4-FA48-4833-A908-24DE4560F829}" dt="2020-04-22T20:41:19.938" v="63"/>
          <ac:spMkLst>
            <pc:docMk/>
            <pc:sldMk cId="168466611" sldId="279"/>
            <ac:spMk id="14" creationId="{2EC40DB1-B719-4A13-9A4D-0966B4B27866}"/>
          </ac:spMkLst>
        </pc:spChg>
        <pc:spChg chg="del">
          <ac:chgData name="Kim .." userId="8a2e5f591a6df368" providerId="LiveId" clId="{C7B182C4-FA48-4833-A908-24DE4560F829}" dt="2020-04-22T20:41:19.938" v="63"/>
          <ac:spMkLst>
            <pc:docMk/>
            <pc:sldMk cId="168466611" sldId="279"/>
            <ac:spMk id="16" creationId="{82211336-CFF3-412D-868A-6679C1004C45}"/>
          </ac:spMkLst>
        </pc:spChg>
      </pc:sldChg>
      <pc:sldChg chg="addSp delSp modSp new">
        <pc:chgData name="Kim .." userId="8a2e5f591a6df368" providerId="LiveId" clId="{C7B182C4-FA48-4833-A908-24DE4560F829}" dt="2020-04-23T00:09:57.525" v="3179" actId="20577"/>
        <pc:sldMkLst>
          <pc:docMk/>
          <pc:sldMk cId="2160593226" sldId="280"/>
        </pc:sldMkLst>
        <pc:spChg chg="del">
          <ac:chgData name="Kim .." userId="8a2e5f591a6df368" providerId="LiveId" clId="{C7B182C4-FA48-4833-A908-24DE4560F829}" dt="2020-04-22T21:02:45.080" v="672" actId="478"/>
          <ac:spMkLst>
            <pc:docMk/>
            <pc:sldMk cId="2160593226" sldId="280"/>
            <ac:spMk id="2" creationId="{A0E677C9-18A5-4EDF-88F1-FD3C70A538FD}"/>
          </ac:spMkLst>
        </pc:spChg>
        <pc:spChg chg="del">
          <ac:chgData name="Kim .." userId="8a2e5f591a6df368" providerId="LiveId" clId="{C7B182C4-FA48-4833-A908-24DE4560F829}" dt="2020-04-22T21:02:33.277" v="667" actId="478"/>
          <ac:spMkLst>
            <pc:docMk/>
            <pc:sldMk cId="2160593226" sldId="280"/>
            <ac:spMk id="3" creationId="{3666B656-2AAA-43C8-902B-AE6A33B92083}"/>
          </ac:spMkLst>
        </pc:spChg>
        <pc:spChg chg="del">
          <ac:chgData name="Kim .." userId="8a2e5f591a6df368" providerId="LiveId" clId="{C7B182C4-FA48-4833-A908-24DE4560F829}" dt="2020-04-22T21:02:45.702" v="673" actId="478"/>
          <ac:spMkLst>
            <pc:docMk/>
            <pc:sldMk cId="2160593226" sldId="280"/>
            <ac:spMk id="4" creationId="{86327077-8932-4A4E-9AD7-A8DE0DE9BDD3}"/>
          </ac:spMkLst>
        </pc:spChg>
        <pc:spChg chg="add del mod">
          <ac:chgData name="Kim .." userId="8a2e5f591a6df368" providerId="LiveId" clId="{C7B182C4-FA48-4833-A908-24DE4560F829}" dt="2020-04-23T00:09:15.330" v="3161" actId="478"/>
          <ac:spMkLst>
            <pc:docMk/>
            <pc:sldMk cId="2160593226" sldId="280"/>
            <ac:spMk id="5" creationId="{A2BBBB76-A6B9-40E5-8954-F5A0668DF10E}"/>
          </ac:spMkLst>
        </pc:spChg>
        <pc:spChg chg="add mod">
          <ac:chgData name="Kim .." userId="8a2e5f591a6df368" providerId="LiveId" clId="{C7B182C4-FA48-4833-A908-24DE4560F829}" dt="2020-04-23T00:02:37.698" v="2934" actId="5793"/>
          <ac:spMkLst>
            <pc:docMk/>
            <pc:sldMk cId="2160593226" sldId="280"/>
            <ac:spMk id="6" creationId="{37B54211-3115-4394-917C-A944CC3964E8}"/>
          </ac:spMkLst>
        </pc:spChg>
        <pc:spChg chg="add del mod">
          <ac:chgData name="Kim .." userId="8a2e5f591a6df368" providerId="LiveId" clId="{C7B182C4-FA48-4833-A908-24DE4560F829}" dt="2020-04-23T00:02:33.396" v="2931" actId="478"/>
          <ac:spMkLst>
            <pc:docMk/>
            <pc:sldMk cId="2160593226" sldId="280"/>
            <ac:spMk id="7" creationId="{4663E9F1-1F12-4508-8D4A-15E600E7E5DC}"/>
          </ac:spMkLst>
        </pc:spChg>
        <pc:spChg chg="add mod">
          <ac:chgData name="Kim .." userId="8a2e5f591a6df368" providerId="LiveId" clId="{C7B182C4-FA48-4833-A908-24DE4560F829}" dt="2020-04-23T00:09:57.525" v="3179" actId="20577"/>
          <ac:spMkLst>
            <pc:docMk/>
            <pc:sldMk cId="2160593226" sldId="280"/>
            <ac:spMk id="8" creationId="{C7F5B00F-2C57-4726-A8AD-BC06F12919E7}"/>
          </ac:spMkLst>
        </pc:spChg>
      </pc:sldChg>
      <pc:sldChg chg="addSp delSp modSp new">
        <pc:chgData name="Kim .." userId="8a2e5f591a6df368" providerId="LiveId" clId="{C7B182C4-FA48-4833-A908-24DE4560F829}" dt="2020-04-23T00:10:49.657" v="3180" actId="207"/>
        <pc:sldMkLst>
          <pc:docMk/>
          <pc:sldMk cId="3123334969" sldId="281"/>
        </pc:sldMkLst>
        <pc:spChg chg="del">
          <ac:chgData name="Kim .." userId="8a2e5f591a6df368" providerId="LiveId" clId="{C7B182C4-FA48-4833-A908-24DE4560F829}" dt="2020-04-22T21:00:46.297" v="644"/>
          <ac:spMkLst>
            <pc:docMk/>
            <pc:sldMk cId="3123334969" sldId="281"/>
            <ac:spMk id="2" creationId="{29CA5E30-22D7-4FB7-A583-077ECF8DE39B}"/>
          </ac:spMkLst>
        </pc:spChg>
        <pc:spChg chg="del">
          <ac:chgData name="Kim .." userId="8a2e5f591a6df368" providerId="LiveId" clId="{C7B182C4-FA48-4833-A908-24DE4560F829}" dt="2020-04-22T21:00:46.297" v="644"/>
          <ac:spMkLst>
            <pc:docMk/>
            <pc:sldMk cId="3123334969" sldId="281"/>
            <ac:spMk id="3" creationId="{443D32E8-7E61-4E2E-88F7-B713EB623F81}"/>
          </ac:spMkLst>
        </pc:spChg>
        <pc:spChg chg="del">
          <ac:chgData name="Kim .." userId="8a2e5f591a6df368" providerId="LiveId" clId="{C7B182C4-FA48-4833-A908-24DE4560F829}" dt="2020-04-22T21:00:46.297" v="644"/>
          <ac:spMkLst>
            <pc:docMk/>
            <pc:sldMk cId="3123334969" sldId="281"/>
            <ac:spMk id="4" creationId="{7814A646-E986-4897-AD31-76D49C649212}"/>
          </ac:spMkLst>
        </pc:spChg>
        <pc:spChg chg="add del mod">
          <ac:chgData name="Kim .." userId="8a2e5f591a6df368" providerId="LiveId" clId="{C7B182C4-FA48-4833-A908-24DE4560F829}" dt="2020-04-22T21:00:54.658" v="645" actId="478"/>
          <ac:spMkLst>
            <pc:docMk/>
            <pc:sldMk cId="3123334969" sldId="281"/>
            <ac:spMk id="5" creationId="{5D2A7C04-DAFE-4B19-9974-9515FD8D3FC0}"/>
          </ac:spMkLst>
        </pc:spChg>
        <pc:spChg chg="add del mod">
          <ac:chgData name="Kim .." userId="8a2e5f591a6df368" providerId="LiveId" clId="{C7B182C4-FA48-4833-A908-24DE4560F829}" dt="2020-04-22T21:00:56.082" v="646" actId="478"/>
          <ac:spMkLst>
            <pc:docMk/>
            <pc:sldMk cId="3123334969" sldId="281"/>
            <ac:spMk id="6" creationId="{2EDA2678-E575-47F5-B355-7A6B6946A26E}"/>
          </ac:spMkLst>
        </pc:spChg>
        <pc:spChg chg="add mod">
          <ac:chgData name="Kim .." userId="8a2e5f591a6df368" providerId="LiveId" clId="{C7B182C4-FA48-4833-A908-24DE4560F829}" dt="2020-04-22T21:01:30.462" v="655" actId="207"/>
          <ac:spMkLst>
            <pc:docMk/>
            <pc:sldMk cId="3123334969" sldId="281"/>
            <ac:spMk id="9" creationId="{2A453654-91DF-46EE-8C27-29069787E4E7}"/>
          </ac:spMkLst>
        </pc:spChg>
        <pc:spChg chg="add mod">
          <ac:chgData name="Kim .." userId="8a2e5f591a6df368" providerId="LiveId" clId="{C7B182C4-FA48-4833-A908-24DE4560F829}" dt="2020-04-23T00:10:49.657" v="3180" actId="207"/>
          <ac:spMkLst>
            <pc:docMk/>
            <pc:sldMk cId="3123334969" sldId="281"/>
            <ac:spMk id="10" creationId="{317D8407-CEF2-4D3F-B925-8553733CA993}"/>
          </ac:spMkLst>
        </pc:spChg>
        <pc:picChg chg="add mod">
          <ac:chgData name="Kim .." userId="8a2e5f591a6df368" providerId="LiveId" clId="{C7B182C4-FA48-4833-A908-24DE4560F829}" dt="2020-04-22T21:01:59.764" v="662" actId="1076"/>
          <ac:picMkLst>
            <pc:docMk/>
            <pc:sldMk cId="3123334969" sldId="281"/>
            <ac:picMk id="7" creationId="{782D4862-3077-43DF-8CE2-BB241335C70D}"/>
          </ac:picMkLst>
        </pc:picChg>
        <pc:picChg chg="add del">
          <ac:chgData name="Kim .." userId="8a2e5f591a6df368" providerId="LiveId" clId="{C7B182C4-FA48-4833-A908-24DE4560F829}" dt="2020-04-22T21:01:23.217" v="652" actId="478"/>
          <ac:picMkLst>
            <pc:docMk/>
            <pc:sldMk cId="3123334969" sldId="281"/>
            <ac:picMk id="8" creationId="{9E92C431-A091-4ACD-B11D-C2D1FE2E0961}"/>
          </ac:picMkLst>
        </pc:picChg>
      </pc:sldChg>
      <pc:sldChg chg="add del">
        <pc:chgData name="Kim .." userId="8a2e5f591a6df368" providerId="LiveId" clId="{C7B182C4-FA48-4833-A908-24DE4560F829}" dt="2020-04-22T21:01:08.917" v="648"/>
        <pc:sldMkLst>
          <pc:docMk/>
          <pc:sldMk cId="804902145" sldId="282"/>
        </pc:sldMkLst>
      </pc:sldChg>
      <pc:sldChg chg="addSp delSp modSp new mod modClrScheme chgLayout">
        <pc:chgData name="Kim .." userId="8a2e5f591a6df368" providerId="LiveId" clId="{C7B182C4-FA48-4833-A908-24DE4560F829}" dt="2020-04-22T21:04:39.982" v="705" actId="207"/>
        <pc:sldMkLst>
          <pc:docMk/>
          <pc:sldMk cId="2962728960" sldId="282"/>
        </pc:sldMkLst>
        <pc:spChg chg="del">
          <ac:chgData name="Kim .." userId="8a2e5f591a6df368" providerId="LiveId" clId="{C7B182C4-FA48-4833-A908-24DE4560F829}" dt="2020-04-22T21:04:11.946" v="696"/>
          <ac:spMkLst>
            <pc:docMk/>
            <pc:sldMk cId="2962728960" sldId="282"/>
            <ac:spMk id="2" creationId="{99F2D6EE-AEC9-4E27-844B-13A9C59C64F9}"/>
          </ac:spMkLst>
        </pc:spChg>
        <pc:spChg chg="del">
          <ac:chgData name="Kim .." userId="8a2e5f591a6df368" providerId="LiveId" clId="{C7B182C4-FA48-4833-A908-24DE4560F829}" dt="2020-04-22T21:04:11.946" v="696"/>
          <ac:spMkLst>
            <pc:docMk/>
            <pc:sldMk cId="2962728960" sldId="282"/>
            <ac:spMk id="3" creationId="{57519DBC-4E3E-4F35-80E7-AD04BB99942E}"/>
          </ac:spMkLst>
        </pc:spChg>
        <pc:spChg chg="del">
          <ac:chgData name="Kim .." userId="8a2e5f591a6df368" providerId="LiveId" clId="{C7B182C4-FA48-4833-A908-24DE4560F829}" dt="2020-04-22T21:04:11.946" v="696"/>
          <ac:spMkLst>
            <pc:docMk/>
            <pc:sldMk cId="2962728960" sldId="282"/>
            <ac:spMk id="4" creationId="{050F478A-66CC-4A23-980E-A1A87758EB81}"/>
          </ac:spMkLst>
        </pc:spChg>
        <pc:spChg chg="add del mod">
          <ac:chgData name="Kim .." userId="8a2e5f591a6df368" providerId="LiveId" clId="{C7B182C4-FA48-4833-A908-24DE4560F829}" dt="2020-04-22T21:04:15.168" v="697" actId="478"/>
          <ac:spMkLst>
            <pc:docMk/>
            <pc:sldMk cId="2962728960" sldId="282"/>
            <ac:spMk id="5" creationId="{31774C53-3099-49AB-B7E6-40DBBD0B4DC4}"/>
          </ac:spMkLst>
        </pc:spChg>
        <pc:spChg chg="add del mod">
          <ac:chgData name="Kim .." userId="8a2e5f591a6df368" providerId="LiveId" clId="{C7B182C4-FA48-4833-A908-24DE4560F829}" dt="2020-04-22T21:04:16.973" v="698" actId="26606"/>
          <ac:spMkLst>
            <pc:docMk/>
            <pc:sldMk cId="2962728960" sldId="282"/>
            <ac:spMk id="6" creationId="{487BF6A8-CAE0-47F6-A0CB-D46083A7F2D1}"/>
          </ac:spMkLst>
        </pc:spChg>
        <pc:spChg chg="add mod">
          <ac:chgData name="Kim .." userId="8a2e5f591a6df368" providerId="LiveId" clId="{C7B182C4-FA48-4833-A908-24DE4560F829}" dt="2020-04-22T21:04:37.420" v="703" actId="207"/>
          <ac:spMkLst>
            <pc:docMk/>
            <pc:sldMk cId="2962728960" sldId="282"/>
            <ac:spMk id="10" creationId="{189ABF0A-C342-4A29-82D1-DCA090418D7C}"/>
          </ac:spMkLst>
        </pc:spChg>
        <pc:spChg chg="add del mod">
          <ac:chgData name="Kim .." userId="8a2e5f591a6df368" providerId="LiveId" clId="{C7B182C4-FA48-4833-A908-24DE4560F829}" dt="2020-04-22T21:04:18.699" v="699" actId="478"/>
          <ac:spMkLst>
            <pc:docMk/>
            <pc:sldMk cId="2962728960" sldId="282"/>
            <ac:spMk id="11" creationId="{26C6309C-0C49-4A78-B859-5F1969B386F0}"/>
          </ac:spMkLst>
        </pc:spChg>
        <pc:spChg chg="add mod">
          <ac:chgData name="Kim .." userId="8a2e5f591a6df368" providerId="LiveId" clId="{C7B182C4-FA48-4833-A908-24DE4560F829}" dt="2020-04-22T21:04:39.982" v="705" actId="207"/>
          <ac:spMkLst>
            <pc:docMk/>
            <pc:sldMk cId="2962728960" sldId="282"/>
            <ac:spMk id="12" creationId="{2E90EDCF-F277-4E87-A359-F4478A83F2AC}"/>
          </ac:spMkLst>
        </pc:spChg>
        <pc:picChg chg="add">
          <ac:chgData name="Kim .." userId="8a2e5f591a6df368" providerId="LiveId" clId="{C7B182C4-FA48-4833-A908-24DE4560F829}" dt="2020-04-22T21:04:24.337" v="700"/>
          <ac:picMkLst>
            <pc:docMk/>
            <pc:sldMk cId="2962728960" sldId="282"/>
            <ac:picMk id="8" creationId="{6E5E6D6E-445F-4F11-83C1-83DC3A56D7FE}"/>
          </ac:picMkLst>
        </pc:picChg>
        <pc:picChg chg="add">
          <ac:chgData name="Kim .." userId="8a2e5f591a6df368" providerId="LiveId" clId="{C7B182C4-FA48-4833-A908-24DE4560F829}" dt="2020-04-22T21:04:24.337" v="700"/>
          <ac:picMkLst>
            <pc:docMk/>
            <pc:sldMk cId="2962728960" sldId="282"/>
            <ac:picMk id="9" creationId="{433EB2A0-E1AC-4E9A-ABF3-AECC31C0A995}"/>
          </ac:picMkLst>
        </pc:picChg>
      </pc:sldChg>
      <pc:sldChg chg="addSp delSp modSp new">
        <pc:chgData name="Kim .." userId="8a2e5f591a6df368" providerId="LiveId" clId="{C7B182C4-FA48-4833-A908-24DE4560F829}" dt="2020-04-22T22:44:09.879" v="968" actId="207"/>
        <pc:sldMkLst>
          <pc:docMk/>
          <pc:sldMk cId="4204989788" sldId="283"/>
        </pc:sldMkLst>
        <pc:spChg chg="del">
          <ac:chgData name="Kim .." userId="8a2e5f591a6df368" providerId="LiveId" clId="{C7B182C4-FA48-4833-A908-24DE4560F829}" dt="2020-04-22T21:04:56.537" v="708" actId="478"/>
          <ac:spMkLst>
            <pc:docMk/>
            <pc:sldMk cId="4204989788" sldId="283"/>
            <ac:spMk id="2" creationId="{4B9F3815-7FAC-4AB1-A5E1-AB16AD36D4CB}"/>
          </ac:spMkLst>
        </pc:spChg>
        <pc:spChg chg="add mod">
          <ac:chgData name="Kim .." userId="8a2e5f591a6df368" providerId="LiveId" clId="{C7B182C4-FA48-4833-A908-24DE4560F829}" dt="2020-04-22T21:05:01.661" v="709" actId="207"/>
          <ac:spMkLst>
            <pc:docMk/>
            <pc:sldMk cId="4204989788" sldId="283"/>
            <ac:spMk id="3" creationId="{61D57652-C216-4792-BB0A-5EFE616583BE}"/>
          </ac:spMkLst>
        </pc:spChg>
        <pc:spChg chg="add mod">
          <ac:chgData name="Kim .." userId="8a2e5f591a6df368" providerId="LiveId" clId="{C7B182C4-FA48-4833-A908-24DE4560F829}" dt="2020-04-22T22:44:09.879" v="968" actId="207"/>
          <ac:spMkLst>
            <pc:docMk/>
            <pc:sldMk cId="4204989788" sldId="283"/>
            <ac:spMk id="4" creationId="{1C647B1D-DD7A-4D0B-AF1D-9CFE2EF9B359}"/>
          </ac:spMkLst>
        </pc:spChg>
        <pc:picChg chg="add">
          <ac:chgData name="Kim .." userId="8a2e5f591a6df368" providerId="LiveId" clId="{C7B182C4-FA48-4833-A908-24DE4560F829}" dt="2020-04-22T21:04:54.325" v="707"/>
          <ac:picMkLst>
            <pc:docMk/>
            <pc:sldMk cId="4204989788" sldId="283"/>
            <ac:picMk id="5" creationId="{24EBACD1-8C4D-4225-9FFF-378073FD69C8}"/>
          </ac:picMkLst>
        </pc:picChg>
      </pc:sldChg>
      <pc:sldChg chg="addSp delSp modSp new">
        <pc:chgData name="Kim .." userId="8a2e5f591a6df368" providerId="LiveId" clId="{C7B182C4-FA48-4833-A908-24DE4560F829}" dt="2020-04-22T22:50:52.597" v="1069" actId="1076"/>
        <pc:sldMkLst>
          <pc:docMk/>
          <pc:sldMk cId="1243210440" sldId="284"/>
        </pc:sldMkLst>
        <pc:spChg chg="del">
          <ac:chgData name="Kim .." userId="8a2e5f591a6df368" providerId="LiveId" clId="{C7B182C4-FA48-4833-A908-24DE4560F829}" dt="2020-04-22T21:05:21.380" v="713" actId="478"/>
          <ac:spMkLst>
            <pc:docMk/>
            <pc:sldMk cId="1243210440" sldId="284"/>
            <ac:spMk id="2" creationId="{13747EF8-5929-4B32-917F-9DBFF54886C1}"/>
          </ac:spMkLst>
        </pc:spChg>
        <pc:spChg chg="add mod">
          <ac:chgData name="Kim .." userId="8a2e5f591a6df368" providerId="LiveId" clId="{C7B182C4-FA48-4833-A908-24DE4560F829}" dt="2020-04-22T22:50:52.597" v="1069" actId="1076"/>
          <ac:spMkLst>
            <pc:docMk/>
            <pc:sldMk cId="1243210440" sldId="284"/>
            <ac:spMk id="3" creationId="{0FE7D340-9ED9-4404-BBA9-27849D36AC43}"/>
          </ac:spMkLst>
        </pc:spChg>
        <pc:spChg chg="add mod">
          <ac:chgData name="Kim .." userId="8a2e5f591a6df368" providerId="LiveId" clId="{C7B182C4-FA48-4833-A908-24DE4560F829}" dt="2020-04-22T22:50:49.013" v="1068" actId="1076"/>
          <ac:spMkLst>
            <pc:docMk/>
            <pc:sldMk cId="1243210440" sldId="284"/>
            <ac:spMk id="4" creationId="{F664E5CD-855A-4F78-830B-4547AA0A571B}"/>
          </ac:spMkLst>
        </pc:spChg>
        <pc:spChg chg="add del mod">
          <ac:chgData name="Kim .." userId="8a2e5f591a6df368" providerId="LiveId" clId="{C7B182C4-FA48-4833-A908-24DE4560F829}" dt="2020-04-22T21:05:45.225" v="720" actId="478"/>
          <ac:spMkLst>
            <pc:docMk/>
            <pc:sldMk cId="1243210440" sldId="284"/>
            <ac:spMk id="5" creationId="{E9FFA77D-8242-4D4F-87CF-92D0756A1A38}"/>
          </ac:spMkLst>
        </pc:spChg>
        <pc:spChg chg="add del mod">
          <ac:chgData name="Kim .." userId="8a2e5f591a6df368" providerId="LiveId" clId="{C7B182C4-FA48-4833-A908-24DE4560F829}" dt="2020-04-22T21:06:00.666" v="727" actId="478"/>
          <ac:spMkLst>
            <pc:docMk/>
            <pc:sldMk cId="1243210440" sldId="284"/>
            <ac:spMk id="6" creationId="{2E5E1B14-BE03-46E3-A83E-ED47E656E133}"/>
          </ac:spMkLst>
        </pc:spChg>
        <pc:spChg chg="add del mod">
          <ac:chgData name="Kim .." userId="8a2e5f591a6df368" providerId="LiveId" clId="{C7B182C4-FA48-4833-A908-24DE4560F829}" dt="2020-04-22T21:05:43.101" v="719" actId="478"/>
          <ac:spMkLst>
            <pc:docMk/>
            <pc:sldMk cId="1243210440" sldId="284"/>
            <ac:spMk id="7" creationId="{70AF277C-9447-4929-BF48-46306FB170F3}"/>
          </ac:spMkLst>
        </pc:spChg>
      </pc:sldChg>
      <pc:sldChg chg="addSp delSp modSp new">
        <pc:chgData name="Kim .." userId="8a2e5f591a6df368" providerId="LiveId" clId="{C7B182C4-FA48-4833-A908-24DE4560F829}" dt="2020-04-22T22:44:20.856" v="969" actId="207"/>
        <pc:sldMkLst>
          <pc:docMk/>
          <pc:sldMk cId="143505231" sldId="285"/>
        </pc:sldMkLst>
        <pc:spChg chg="del">
          <ac:chgData name="Kim .." userId="8a2e5f591a6df368" providerId="LiveId" clId="{C7B182C4-FA48-4833-A908-24DE4560F829}" dt="2020-04-22T21:06:26.274" v="732"/>
          <ac:spMkLst>
            <pc:docMk/>
            <pc:sldMk cId="143505231" sldId="285"/>
            <ac:spMk id="2" creationId="{CD390E54-EDD4-47D6-B739-B3A51E712467}"/>
          </ac:spMkLst>
        </pc:spChg>
        <pc:spChg chg="del">
          <ac:chgData name="Kim .." userId="8a2e5f591a6df368" providerId="LiveId" clId="{C7B182C4-FA48-4833-A908-24DE4560F829}" dt="2020-04-22T21:06:26.274" v="732"/>
          <ac:spMkLst>
            <pc:docMk/>
            <pc:sldMk cId="143505231" sldId="285"/>
            <ac:spMk id="3" creationId="{93D2B902-B81E-48E7-BF0D-ECCA6703327B}"/>
          </ac:spMkLst>
        </pc:spChg>
        <pc:spChg chg="del">
          <ac:chgData name="Kim .." userId="8a2e5f591a6df368" providerId="LiveId" clId="{C7B182C4-FA48-4833-A908-24DE4560F829}" dt="2020-04-22T21:06:26.274" v="732"/>
          <ac:spMkLst>
            <pc:docMk/>
            <pc:sldMk cId="143505231" sldId="285"/>
            <ac:spMk id="4" creationId="{E603E920-BF12-4C7E-BD38-18B3A6FA1534}"/>
          </ac:spMkLst>
        </pc:spChg>
        <pc:spChg chg="add del mod">
          <ac:chgData name="Kim .." userId="8a2e5f591a6df368" providerId="LiveId" clId="{C7B182C4-FA48-4833-A908-24DE4560F829}" dt="2020-04-22T21:06:28.786" v="733" actId="478"/>
          <ac:spMkLst>
            <pc:docMk/>
            <pc:sldMk cId="143505231" sldId="285"/>
            <ac:spMk id="5" creationId="{34FF10F0-37B8-4AB1-A4A7-292C578C49ED}"/>
          </ac:spMkLst>
        </pc:spChg>
        <pc:spChg chg="add del mod">
          <ac:chgData name="Kim .." userId="8a2e5f591a6df368" providerId="LiveId" clId="{C7B182C4-FA48-4833-A908-24DE4560F829}" dt="2020-04-22T21:06:31.417" v="734" actId="478"/>
          <ac:spMkLst>
            <pc:docMk/>
            <pc:sldMk cId="143505231" sldId="285"/>
            <ac:spMk id="6" creationId="{0772B350-8B50-4012-9930-4440F125521A}"/>
          </ac:spMkLst>
        </pc:spChg>
        <pc:spChg chg="add mod">
          <ac:chgData name="Kim .." userId="8a2e5f591a6df368" providerId="LiveId" clId="{C7B182C4-FA48-4833-A908-24DE4560F829}" dt="2020-04-22T22:44:20.856" v="969" actId="207"/>
          <ac:spMkLst>
            <pc:docMk/>
            <pc:sldMk cId="143505231" sldId="285"/>
            <ac:spMk id="7" creationId="{EA649D6B-0F31-49C9-BB40-A4083E88DCE8}"/>
          </ac:spMkLst>
        </pc:spChg>
        <pc:spChg chg="add mod">
          <ac:chgData name="Kim .." userId="8a2e5f591a6df368" providerId="LiveId" clId="{C7B182C4-FA48-4833-A908-24DE4560F829}" dt="2020-04-22T21:06:40.806" v="736" actId="207"/>
          <ac:spMkLst>
            <pc:docMk/>
            <pc:sldMk cId="143505231" sldId="285"/>
            <ac:spMk id="8" creationId="{419C47E4-34A1-4C28-84A8-2DA99C555D90}"/>
          </ac:spMkLst>
        </pc:spChg>
        <pc:picChg chg="add">
          <ac:chgData name="Kim .." userId="8a2e5f591a6df368" providerId="LiveId" clId="{C7B182C4-FA48-4833-A908-24DE4560F829}" dt="2020-04-22T21:06:33.356" v="735"/>
          <ac:picMkLst>
            <pc:docMk/>
            <pc:sldMk cId="143505231" sldId="285"/>
            <ac:picMk id="9" creationId="{A8D13437-7C41-4B43-BEB4-C35025DFD64E}"/>
          </ac:picMkLst>
        </pc:picChg>
      </pc:sldChg>
      <pc:sldChg chg="addSp delSp modSp new mod modClrScheme chgLayout">
        <pc:chgData name="Kim .." userId="8a2e5f591a6df368" providerId="LiveId" clId="{C7B182C4-FA48-4833-A908-24DE4560F829}" dt="2020-04-22T22:44:24.272" v="970" actId="207"/>
        <pc:sldMkLst>
          <pc:docMk/>
          <pc:sldMk cId="2617029664" sldId="286"/>
        </pc:sldMkLst>
        <pc:spChg chg="del">
          <ac:chgData name="Kim .." userId="8a2e5f591a6df368" providerId="LiveId" clId="{C7B182C4-FA48-4833-A908-24DE4560F829}" dt="2020-04-22T21:07:04.668" v="740" actId="478"/>
          <ac:spMkLst>
            <pc:docMk/>
            <pc:sldMk cId="2617029664" sldId="286"/>
            <ac:spMk id="2" creationId="{621DEE85-F659-4099-81EF-0F960DD8E36E}"/>
          </ac:spMkLst>
        </pc:spChg>
        <pc:spChg chg="del">
          <ac:chgData name="Kim .." userId="8a2e5f591a6df368" providerId="LiveId" clId="{C7B182C4-FA48-4833-A908-24DE4560F829}" dt="2020-04-22T21:07:05.780" v="741" actId="478"/>
          <ac:spMkLst>
            <pc:docMk/>
            <pc:sldMk cId="2617029664" sldId="286"/>
            <ac:spMk id="3" creationId="{6371DA73-DB5D-40F3-958B-8EB8C56CB108}"/>
          </ac:spMkLst>
        </pc:spChg>
        <pc:spChg chg="add del mod">
          <ac:chgData name="Kim .." userId="8a2e5f591a6df368" providerId="LiveId" clId="{C7B182C4-FA48-4833-A908-24DE4560F829}" dt="2020-04-22T21:07:13.460" v="744" actId="26606"/>
          <ac:spMkLst>
            <pc:docMk/>
            <pc:sldMk cId="2617029664" sldId="286"/>
            <ac:spMk id="4" creationId="{514AD533-71CE-4E76-A098-CD2EF187CBC1}"/>
          </ac:spMkLst>
        </pc:spChg>
        <pc:spChg chg="add del mod">
          <ac:chgData name="Kim .." userId="8a2e5f591a6df368" providerId="LiveId" clId="{C7B182C4-FA48-4833-A908-24DE4560F829}" dt="2020-04-22T21:07:12.588" v="743" actId="478"/>
          <ac:spMkLst>
            <pc:docMk/>
            <pc:sldMk cId="2617029664" sldId="286"/>
            <ac:spMk id="5" creationId="{571D6F2A-4155-481D-B958-D1EBF1251347}"/>
          </ac:spMkLst>
        </pc:spChg>
        <pc:spChg chg="add mod">
          <ac:chgData name="Kim .." userId="8a2e5f591a6df368" providerId="LiveId" clId="{C7B182C4-FA48-4833-A908-24DE4560F829}" dt="2020-04-22T22:44:24.272" v="970" actId="207"/>
          <ac:spMkLst>
            <pc:docMk/>
            <pc:sldMk cId="2617029664" sldId="286"/>
            <ac:spMk id="6" creationId="{348F670D-18D9-47CB-9DE6-0F7772A5ADC6}"/>
          </ac:spMkLst>
        </pc:spChg>
        <pc:spChg chg="add mod">
          <ac:chgData name="Kim .." userId="8a2e5f591a6df368" providerId="LiveId" clId="{C7B182C4-FA48-4833-A908-24DE4560F829}" dt="2020-04-22T21:07:19.836" v="746" actId="207"/>
          <ac:spMkLst>
            <pc:docMk/>
            <pc:sldMk cId="2617029664" sldId="286"/>
            <ac:spMk id="7" creationId="{49829D8D-EFED-45A1-958B-A8CD0B104EDE}"/>
          </ac:spMkLst>
        </pc:spChg>
        <pc:picChg chg="add">
          <ac:chgData name="Kim .." userId="8a2e5f591a6df368" providerId="LiveId" clId="{C7B182C4-FA48-4833-A908-24DE4560F829}" dt="2020-04-22T21:07:16.766" v="745"/>
          <ac:picMkLst>
            <pc:docMk/>
            <pc:sldMk cId="2617029664" sldId="286"/>
            <ac:picMk id="8" creationId="{809AE124-5DED-4966-AE5D-AD15194D9011}"/>
          </ac:picMkLst>
        </pc:picChg>
      </pc:sldChg>
      <pc:sldChg chg="addSp delSp modSp new">
        <pc:chgData name="Kim .." userId="8a2e5f591a6df368" providerId="LiveId" clId="{C7B182C4-FA48-4833-A908-24DE4560F829}" dt="2020-04-22T22:44:28.539" v="971" actId="207"/>
        <pc:sldMkLst>
          <pc:docMk/>
          <pc:sldMk cId="4653241" sldId="287"/>
        </pc:sldMkLst>
        <pc:spChg chg="add del mod">
          <ac:chgData name="Kim .." userId="8a2e5f591a6df368" providerId="LiveId" clId="{C7B182C4-FA48-4833-A908-24DE4560F829}" dt="2020-04-22T21:07:57.338" v="750" actId="478"/>
          <ac:spMkLst>
            <pc:docMk/>
            <pc:sldMk cId="4653241" sldId="287"/>
            <ac:spMk id="2" creationId="{36CCBA86-9294-4355-8EA2-1F3DA909E8CD}"/>
          </ac:spMkLst>
        </pc:spChg>
        <pc:spChg chg="add del mod">
          <ac:chgData name="Kim .." userId="8a2e5f591a6df368" providerId="LiveId" clId="{C7B182C4-FA48-4833-A908-24DE4560F829}" dt="2020-04-22T21:07:58.951" v="751" actId="478"/>
          <ac:spMkLst>
            <pc:docMk/>
            <pc:sldMk cId="4653241" sldId="287"/>
            <ac:spMk id="3" creationId="{43393D98-8A1C-478C-861A-C2662BF66220}"/>
          </ac:spMkLst>
        </pc:spChg>
        <pc:spChg chg="add mod">
          <ac:chgData name="Kim .." userId="8a2e5f591a6df368" providerId="LiveId" clId="{C7B182C4-FA48-4833-A908-24DE4560F829}" dt="2020-04-22T22:44:28.539" v="971" actId="207"/>
          <ac:spMkLst>
            <pc:docMk/>
            <pc:sldMk cId="4653241" sldId="287"/>
            <ac:spMk id="4" creationId="{92617D9D-A6F1-4D12-ACC8-E4D80A4C56CF}"/>
          </ac:spMkLst>
        </pc:spChg>
        <pc:spChg chg="add mod">
          <ac:chgData name="Kim .." userId="8a2e5f591a6df368" providerId="LiveId" clId="{C7B182C4-FA48-4833-A908-24DE4560F829}" dt="2020-04-22T21:08:09.401" v="753" actId="207"/>
          <ac:spMkLst>
            <pc:docMk/>
            <pc:sldMk cId="4653241" sldId="287"/>
            <ac:spMk id="5" creationId="{C733F4C7-421B-4C76-B98A-BAD71DBAB086}"/>
          </ac:spMkLst>
        </pc:spChg>
        <pc:picChg chg="add">
          <ac:chgData name="Kim .." userId="8a2e5f591a6df368" providerId="LiveId" clId="{C7B182C4-FA48-4833-A908-24DE4560F829}" dt="2020-04-22T21:08:06.430" v="752"/>
          <ac:picMkLst>
            <pc:docMk/>
            <pc:sldMk cId="4653241" sldId="287"/>
            <ac:picMk id="6" creationId="{1D683A83-E6C2-438F-B33C-F67CEE4CA0F6}"/>
          </ac:picMkLst>
        </pc:picChg>
      </pc:sldChg>
      <pc:sldChg chg="addSp delSp modSp new">
        <pc:chgData name="Kim .." userId="8a2e5f591a6df368" providerId="LiveId" clId="{C7B182C4-FA48-4833-A908-24DE4560F829}" dt="2020-04-22T21:08:41.939" v="759"/>
        <pc:sldMkLst>
          <pc:docMk/>
          <pc:sldMk cId="216394283" sldId="288"/>
        </pc:sldMkLst>
        <pc:spChg chg="del">
          <ac:chgData name="Kim .." userId="8a2e5f591a6df368" providerId="LiveId" clId="{C7B182C4-FA48-4833-A908-24DE4560F829}" dt="2020-04-22T21:08:25.888" v="756"/>
          <ac:spMkLst>
            <pc:docMk/>
            <pc:sldMk cId="216394283" sldId="288"/>
            <ac:spMk id="2" creationId="{94E3C900-BBB9-433F-BFB5-E846FCC5FBE8}"/>
          </ac:spMkLst>
        </pc:spChg>
        <pc:spChg chg="del">
          <ac:chgData name="Kim .." userId="8a2e5f591a6df368" providerId="LiveId" clId="{C7B182C4-FA48-4833-A908-24DE4560F829}" dt="2020-04-22T21:08:25.888" v="756"/>
          <ac:spMkLst>
            <pc:docMk/>
            <pc:sldMk cId="216394283" sldId="288"/>
            <ac:spMk id="3" creationId="{0E93EE3D-9F53-4869-9F3E-42656E787F73}"/>
          </ac:spMkLst>
        </pc:spChg>
        <pc:spChg chg="add del mod">
          <ac:chgData name="Kim .." userId="8a2e5f591a6df368" providerId="LiveId" clId="{C7B182C4-FA48-4833-A908-24DE4560F829}" dt="2020-04-22T21:08:28.576" v="757" actId="478"/>
          <ac:spMkLst>
            <pc:docMk/>
            <pc:sldMk cId="216394283" sldId="288"/>
            <ac:spMk id="4" creationId="{2B8D6C07-134F-4210-BC05-A9F3483C3BFF}"/>
          </ac:spMkLst>
        </pc:spChg>
        <pc:spChg chg="add del mod">
          <ac:chgData name="Kim .." userId="8a2e5f591a6df368" providerId="LiveId" clId="{C7B182C4-FA48-4833-A908-24DE4560F829}" dt="2020-04-22T21:08:32.138" v="758" actId="478"/>
          <ac:spMkLst>
            <pc:docMk/>
            <pc:sldMk cId="216394283" sldId="288"/>
            <ac:spMk id="5" creationId="{5BF1AA27-D8C7-486A-93FD-001049D15751}"/>
          </ac:spMkLst>
        </pc:spChg>
        <pc:spChg chg="add">
          <ac:chgData name="Kim .." userId="8a2e5f591a6df368" providerId="LiveId" clId="{C7B182C4-FA48-4833-A908-24DE4560F829}" dt="2020-04-22T21:08:41.939" v="759"/>
          <ac:spMkLst>
            <pc:docMk/>
            <pc:sldMk cId="216394283" sldId="288"/>
            <ac:spMk id="6" creationId="{89071AB2-31B3-4ED3-83B1-9934E1619035}"/>
          </ac:spMkLst>
        </pc:spChg>
        <pc:spChg chg="add">
          <ac:chgData name="Kim .." userId="8a2e5f591a6df368" providerId="LiveId" clId="{C7B182C4-FA48-4833-A908-24DE4560F829}" dt="2020-04-22T21:08:41.939" v="759"/>
          <ac:spMkLst>
            <pc:docMk/>
            <pc:sldMk cId="216394283" sldId="288"/>
            <ac:spMk id="7" creationId="{66092CE1-B892-45DE-8FD3-7575B4C4FEAE}"/>
          </ac:spMkLst>
        </pc:spChg>
        <pc:picChg chg="add">
          <ac:chgData name="Kim .." userId="8a2e5f591a6df368" providerId="LiveId" clId="{C7B182C4-FA48-4833-A908-24DE4560F829}" dt="2020-04-22T21:08:41.939" v="759"/>
          <ac:picMkLst>
            <pc:docMk/>
            <pc:sldMk cId="216394283" sldId="288"/>
            <ac:picMk id="8" creationId="{B94F350E-7C8D-4E69-9C9D-A2437152F71B}"/>
          </ac:picMkLst>
        </pc:picChg>
        <pc:picChg chg="add">
          <ac:chgData name="Kim .." userId="8a2e5f591a6df368" providerId="LiveId" clId="{C7B182C4-FA48-4833-A908-24DE4560F829}" dt="2020-04-22T21:08:41.939" v="759"/>
          <ac:picMkLst>
            <pc:docMk/>
            <pc:sldMk cId="216394283" sldId="288"/>
            <ac:picMk id="9" creationId="{13F91122-3903-4667-B8DF-1106B40ED28C}"/>
          </ac:picMkLst>
        </pc:picChg>
      </pc:sldChg>
      <pc:sldChg chg="addSp delSp modSp new mod modClrScheme chgLayout">
        <pc:chgData name="Kim .." userId="8a2e5f591a6df368" providerId="LiveId" clId="{C7B182C4-FA48-4833-A908-24DE4560F829}" dt="2020-04-22T23:02:17.958" v="1106" actId="207"/>
        <pc:sldMkLst>
          <pc:docMk/>
          <pc:sldMk cId="985153631" sldId="289"/>
        </pc:sldMkLst>
        <pc:spChg chg="del">
          <ac:chgData name="Kim .." userId="8a2e5f591a6df368" providerId="LiveId" clId="{C7B182C4-FA48-4833-A908-24DE4560F829}" dt="2020-04-22T21:08:57.584" v="762" actId="478"/>
          <ac:spMkLst>
            <pc:docMk/>
            <pc:sldMk cId="985153631" sldId="289"/>
            <ac:spMk id="2" creationId="{CD4DBFB3-ECA7-4DB7-9EEF-AAC64BA86E50}"/>
          </ac:spMkLst>
        </pc:spChg>
        <pc:spChg chg="del">
          <ac:chgData name="Kim .." userId="8a2e5f591a6df368" providerId="LiveId" clId="{C7B182C4-FA48-4833-A908-24DE4560F829}" dt="2020-04-22T21:08:56.322" v="761" actId="478"/>
          <ac:spMkLst>
            <pc:docMk/>
            <pc:sldMk cId="985153631" sldId="289"/>
            <ac:spMk id="3" creationId="{6AE68BA6-4AEA-4B5A-89FB-77EF5B2AF47D}"/>
          </ac:spMkLst>
        </pc:spChg>
        <pc:spChg chg="add del mod">
          <ac:chgData name="Kim .." userId="8a2e5f591a6df368" providerId="LiveId" clId="{C7B182C4-FA48-4833-A908-24DE4560F829}" dt="2020-04-22T21:09:11.061" v="764" actId="26606"/>
          <ac:spMkLst>
            <pc:docMk/>
            <pc:sldMk cId="985153631" sldId="289"/>
            <ac:spMk id="4" creationId="{A0F242B4-4294-4B30-9DA6-F48F460F7967}"/>
          </ac:spMkLst>
        </pc:spChg>
        <pc:spChg chg="add del mod">
          <ac:chgData name="Kim .." userId="8a2e5f591a6df368" providerId="LiveId" clId="{C7B182C4-FA48-4833-A908-24DE4560F829}" dt="2020-04-22T21:09:11.061" v="764" actId="26606"/>
          <ac:spMkLst>
            <pc:docMk/>
            <pc:sldMk cId="985153631" sldId="289"/>
            <ac:spMk id="5" creationId="{C6196FCC-5417-4E8F-8CE2-FAD1510E0E99}"/>
          </ac:spMkLst>
        </pc:spChg>
        <pc:spChg chg="add del mod">
          <ac:chgData name="Kim .." userId="8a2e5f591a6df368" providerId="LiveId" clId="{C7B182C4-FA48-4833-A908-24DE4560F829}" dt="2020-04-22T21:09:11.061" v="764" actId="26606"/>
          <ac:spMkLst>
            <pc:docMk/>
            <pc:sldMk cId="985153631" sldId="289"/>
            <ac:spMk id="6" creationId="{6D5CE082-09F6-4AFE-8667-5A0665E7620A}"/>
          </ac:spMkLst>
        </pc:spChg>
        <pc:spChg chg="add del mod">
          <ac:chgData name="Kim .." userId="8a2e5f591a6df368" providerId="LiveId" clId="{C7B182C4-FA48-4833-A908-24DE4560F829}" dt="2020-04-22T21:09:49.568" v="767" actId="478"/>
          <ac:spMkLst>
            <pc:docMk/>
            <pc:sldMk cId="985153631" sldId="289"/>
            <ac:spMk id="7" creationId="{94E793E3-A3EB-41CC-89E2-F953E99D6A67}"/>
          </ac:spMkLst>
        </pc:spChg>
        <pc:spChg chg="add del mod">
          <ac:chgData name="Kim .." userId="8a2e5f591a6df368" providerId="LiveId" clId="{C7B182C4-FA48-4833-A908-24DE4560F829}" dt="2020-04-22T21:09:52.731" v="769" actId="478"/>
          <ac:spMkLst>
            <pc:docMk/>
            <pc:sldMk cId="985153631" sldId="289"/>
            <ac:spMk id="8" creationId="{9CDA1147-4B87-4EE8-8DAF-EA6821F29684}"/>
          </ac:spMkLst>
        </pc:spChg>
        <pc:spChg chg="add del mod">
          <ac:chgData name="Kim .." userId="8a2e5f591a6df368" providerId="LiveId" clId="{C7B182C4-FA48-4833-A908-24DE4560F829}" dt="2020-04-22T21:09:51.945" v="768" actId="478"/>
          <ac:spMkLst>
            <pc:docMk/>
            <pc:sldMk cId="985153631" sldId="289"/>
            <ac:spMk id="9" creationId="{6D70E31D-7893-483B-B791-EF062AA31F3A}"/>
          </ac:spMkLst>
        </pc:spChg>
        <pc:spChg chg="add mod">
          <ac:chgData name="Kim .." userId="8a2e5f591a6df368" providerId="LiveId" clId="{C7B182C4-FA48-4833-A908-24DE4560F829}" dt="2020-04-22T23:02:17.958" v="1106" actId="207"/>
          <ac:spMkLst>
            <pc:docMk/>
            <pc:sldMk cId="985153631" sldId="289"/>
            <ac:spMk id="10" creationId="{12D85D53-5D58-4A2C-9A61-885B82D87EBE}"/>
          </ac:spMkLst>
        </pc:spChg>
        <pc:spChg chg="add del mod">
          <ac:chgData name="Kim .." userId="8a2e5f591a6df368" providerId="LiveId" clId="{C7B182C4-FA48-4833-A908-24DE4560F829}" dt="2020-04-22T21:09:22.547" v="765" actId="478"/>
          <ac:spMkLst>
            <pc:docMk/>
            <pc:sldMk cId="985153631" sldId="289"/>
            <ac:spMk id="11" creationId="{1731FB56-2040-4046-A997-BA0AC3485DBD}"/>
          </ac:spMkLst>
        </pc:spChg>
        <pc:spChg chg="add del mod">
          <ac:chgData name="Kim .." userId="8a2e5f591a6df368" providerId="LiveId" clId="{C7B182C4-FA48-4833-A908-24DE4560F829}" dt="2020-04-22T22:51:11.529" v="1074" actId="1076"/>
          <ac:spMkLst>
            <pc:docMk/>
            <pc:sldMk cId="985153631" sldId="289"/>
            <ac:spMk id="12" creationId="{49F2E297-5FF7-4A19-86BA-6EDA25B50F3A}"/>
          </ac:spMkLst>
        </pc:spChg>
        <pc:spChg chg="add del mod">
          <ac:chgData name="Kim .." userId="8a2e5f591a6df368" providerId="LiveId" clId="{C7B182C4-FA48-4833-A908-24DE4560F829}" dt="2020-04-22T22:52:48.678" v="1091" actId="6549"/>
          <ac:spMkLst>
            <pc:docMk/>
            <pc:sldMk cId="985153631" sldId="289"/>
            <ac:spMk id="13" creationId="{FB1283B6-FAE3-4848-9060-34685B86439A}"/>
          </ac:spMkLst>
        </pc:spChg>
      </pc:sldChg>
      <pc:sldChg chg="addSp delSp modSp new">
        <pc:chgData name="Kim .." userId="8a2e5f591a6df368" providerId="LiveId" clId="{C7B182C4-FA48-4833-A908-24DE4560F829}" dt="2020-04-23T01:09:01.722" v="5287" actId="20577"/>
        <pc:sldMkLst>
          <pc:docMk/>
          <pc:sldMk cId="1127433754" sldId="290"/>
        </pc:sldMkLst>
        <pc:spChg chg="del">
          <ac:chgData name="Kim .." userId="8a2e5f591a6df368" providerId="LiveId" clId="{C7B182C4-FA48-4833-A908-24DE4560F829}" dt="2020-04-22T21:14:59.088" v="832"/>
          <ac:spMkLst>
            <pc:docMk/>
            <pc:sldMk cId="1127433754" sldId="290"/>
            <ac:spMk id="2" creationId="{16394B38-B8AF-42DC-B889-D872436D073A}"/>
          </ac:spMkLst>
        </pc:spChg>
        <pc:spChg chg="del">
          <ac:chgData name="Kim .." userId="8a2e5f591a6df368" providerId="LiveId" clId="{C7B182C4-FA48-4833-A908-24DE4560F829}" dt="2020-04-22T21:14:59.088" v="832"/>
          <ac:spMkLst>
            <pc:docMk/>
            <pc:sldMk cId="1127433754" sldId="290"/>
            <ac:spMk id="3" creationId="{7661E4CA-0391-459A-BCA6-0FAA0E5F267B}"/>
          </ac:spMkLst>
        </pc:spChg>
        <pc:spChg chg="del">
          <ac:chgData name="Kim .." userId="8a2e5f591a6df368" providerId="LiveId" clId="{C7B182C4-FA48-4833-A908-24DE4560F829}" dt="2020-04-22T21:14:59.088" v="832"/>
          <ac:spMkLst>
            <pc:docMk/>
            <pc:sldMk cId="1127433754" sldId="290"/>
            <ac:spMk id="4" creationId="{34E9C94C-D2A4-4DE7-9745-CE9D92820A7D}"/>
          </ac:spMkLst>
        </pc:spChg>
        <pc:spChg chg="add del mod">
          <ac:chgData name="Kim .." userId="8a2e5f591a6df368" providerId="LiveId" clId="{C7B182C4-FA48-4833-A908-24DE4560F829}" dt="2020-04-22T21:15:03.295" v="834" actId="478"/>
          <ac:spMkLst>
            <pc:docMk/>
            <pc:sldMk cId="1127433754" sldId="290"/>
            <ac:spMk id="5" creationId="{F9F09B6A-D5FA-4931-85AA-7D9F1236716C}"/>
          </ac:spMkLst>
        </pc:spChg>
        <pc:spChg chg="add del mod">
          <ac:chgData name="Kim .." userId="8a2e5f591a6df368" providerId="LiveId" clId="{C7B182C4-FA48-4833-A908-24DE4560F829}" dt="2020-04-22T21:15:01.376" v="833" actId="478"/>
          <ac:spMkLst>
            <pc:docMk/>
            <pc:sldMk cId="1127433754" sldId="290"/>
            <ac:spMk id="6" creationId="{BE1A1DC5-8816-4484-87E2-37C15704AEE2}"/>
          </ac:spMkLst>
        </pc:spChg>
        <pc:spChg chg="add mod">
          <ac:chgData name="Kim .." userId="8a2e5f591a6df368" providerId="LiveId" clId="{C7B182C4-FA48-4833-A908-24DE4560F829}" dt="2020-04-22T22:44:35.892" v="972" actId="207"/>
          <ac:spMkLst>
            <pc:docMk/>
            <pc:sldMk cId="1127433754" sldId="290"/>
            <ac:spMk id="7" creationId="{79E23B7E-6C39-490B-AF64-73F224C35765}"/>
          </ac:spMkLst>
        </pc:spChg>
        <pc:spChg chg="add mod">
          <ac:chgData name="Kim .." userId="8a2e5f591a6df368" providerId="LiveId" clId="{C7B182C4-FA48-4833-A908-24DE4560F829}" dt="2020-04-23T01:09:01.722" v="5287" actId="20577"/>
          <ac:spMkLst>
            <pc:docMk/>
            <pc:sldMk cId="1127433754" sldId="290"/>
            <ac:spMk id="8" creationId="{4F4C5FE2-5317-4F2C-A143-53896E58155B}"/>
          </ac:spMkLst>
        </pc:spChg>
        <pc:picChg chg="add">
          <ac:chgData name="Kim .." userId="8a2e5f591a6df368" providerId="LiveId" clId="{C7B182C4-FA48-4833-A908-24DE4560F829}" dt="2020-04-22T21:16:30.554" v="851"/>
          <ac:picMkLst>
            <pc:docMk/>
            <pc:sldMk cId="1127433754" sldId="290"/>
            <ac:picMk id="9" creationId="{EED4D51D-CEAE-481A-9A5A-1194D411B86F}"/>
          </ac:picMkLst>
        </pc:picChg>
      </pc:sldChg>
      <pc:sldChg chg="addSp delSp modSp new mod modClrScheme chgLayout">
        <pc:chgData name="Kim .." userId="8a2e5f591a6df368" providerId="LiveId" clId="{C7B182C4-FA48-4833-A908-24DE4560F829}" dt="2020-04-23T00:03:44.871" v="2935" actId="33524"/>
        <pc:sldMkLst>
          <pc:docMk/>
          <pc:sldMk cId="1437034668" sldId="291"/>
        </pc:sldMkLst>
        <pc:spChg chg="del">
          <ac:chgData name="Kim .." userId="8a2e5f591a6df368" providerId="LiveId" clId="{C7B182C4-FA48-4833-A908-24DE4560F829}" dt="2020-04-22T21:15:11.780" v="836"/>
          <ac:spMkLst>
            <pc:docMk/>
            <pc:sldMk cId="1437034668" sldId="291"/>
            <ac:spMk id="2" creationId="{E44D6E71-C915-4B87-9C54-02FF1E409F76}"/>
          </ac:spMkLst>
        </pc:spChg>
        <pc:spChg chg="del">
          <ac:chgData name="Kim .." userId="8a2e5f591a6df368" providerId="LiveId" clId="{C7B182C4-FA48-4833-A908-24DE4560F829}" dt="2020-04-22T21:15:11.780" v="836"/>
          <ac:spMkLst>
            <pc:docMk/>
            <pc:sldMk cId="1437034668" sldId="291"/>
            <ac:spMk id="3" creationId="{5367FB45-9B70-42D3-AB0C-73E5B6ECE81D}"/>
          </ac:spMkLst>
        </pc:spChg>
        <pc:spChg chg="add del mod">
          <ac:chgData name="Kim .." userId="8a2e5f591a6df368" providerId="LiveId" clId="{C7B182C4-FA48-4833-A908-24DE4560F829}" dt="2020-04-22T21:15:22.171" v="839" actId="478"/>
          <ac:spMkLst>
            <pc:docMk/>
            <pc:sldMk cId="1437034668" sldId="291"/>
            <ac:spMk id="6" creationId="{492A1FCC-AC6A-46B7-89E7-E0647B1191EE}"/>
          </ac:spMkLst>
        </pc:spChg>
        <pc:spChg chg="add mod">
          <ac:chgData name="Kim .." userId="8a2e5f591a6df368" providerId="LiveId" clId="{C7B182C4-FA48-4833-A908-24DE4560F829}" dt="2020-04-22T23:03:04.828" v="1110" actId="1076"/>
          <ac:spMkLst>
            <pc:docMk/>
            <pc:sldMk cId="1437034668" sldId="291"/>
            <ac:spMk id="7" creationId="{79AD7851-3B48-40D7-9AB7-C350F9D6C5CA}"/>
          </ac:spMkLst>
        </pc:spChg>
        <pc:spChg chg="add del mod">
          <ac:chgData name="Kim .." userId="8a2e5f591a6df368" providerId="LiveId" clId="{C7B182C4-FA48-4833-A908-24DE4560F829}" dt="2020-04-22T21:15:23.119" v="840" actId="478"/>
          <ac:spMkLst>
            <pc:docMk/>
            <pc:sldMk cId="1437034668" sldId="291"/>
            <ac:spMk id="8" creationId="{655499AC-E7D2-4D33-AEC3-22C63FE1CC68}"/>
          </ac:spMkLst>
        </pc:spChg>
        <pc:spChg chg="add mod">
          <ac:chgData name="Kim .." userId="8a2e5f591a6df368" providerId="LiveId" clId="{C7B182C4-FA48-4833-A908-24DE4560F829}" dt="2020-04-23T00:03:44.871" v="2935" actId="33524"/>
          <ac:spMkLst>
            <pc:docMk/>
            <pc:sldMk cId="1437034668" sldId="291"/>
            <ac:spMk id="9" creationId="{4863562E-C827-4928-9ADB-F7CAB0D3EAF7}"/>
          </ac:spMkLst>
        </pc:spChg>
        <pc:spChg chg="add del mod">
          <ac:chgData name="Kim .." userId="8a2e5f591a6df368" providerId="LiveId" clId="{C7B182C4-FA48-4833-A908-24DE4560F829}" dt="2020-04-22T21:15:21.607" v="838" actId="478"/>
          <ac:spMkLst>
            <pc:docMk/>
            <pc:sldMk cId="1437034668" sldId="291"/>
            <ac:spMk id="10" creationId="{F69959DD-C159-4AE6-AF66-42436F1C21FB}"/>
          </ac:spMkLst>
        </pc:spChg>
      </pc:sldChg>
      <pc:sldChg chg="addSp delSp modSp new ord">
        <pc:chgData name="Kim .." userId="8a2e5f591a6df368" providerId="LiveId" clId="{C7B182C4-FA48-4833-A908-24DE4560F829}" dt="2020-04-23T01:08:49.290" v="5253" actId="6549"/>
        <pc:sldMkLst>
          <pc:docMk/>
          <pc:sldMk cId="182172831" sldId="292"/>
        </pc:sldMkLst>
        <pc:spChg chg="del">
          <ac:chgData name="Kim .." userId="8a2e5f591a6df368" providerId="LiveId" clId="{C7B182C4-FA48-4833-A908-24DE4560F829}" dt="2020-04-22T21:15:40.530" v="842"/>
          <ac:spMkLst>
            <pc:docMk/>
            <pc:sldMk cId="182172831" sldId="292"/>
            <ac:spMk id="2" creationId="{EB41CEF3-7D82-470A-BB09-399C59CC99A9}"/>
          </ac:spMkLst>
        </pc:spChg>
        <pc:spChg chg="del">
          <ac:chgData name="Kim .." userId="8a2e5f591a6df368" providerId="LiveId" clId="{C7B182C4-FA48-4833-A908-24DE4560F829}" dt="2020-04-22T21:15:40.530" v="842"/>
          <ac:spMkLst>
            <pc:docMk/>
            <pc:sldMk cId="182172831" sldId="292"/>
            <ac:spMk id="3" creationId="{ED986563-0E85-40BB-8D69-AC2941AFB6EC}"/>
          </ac:spMkLst>
        </pc:spChg>
        <pc:spChg chg="del">
          <ac:chgData name="Kim .." userId="8a2e5f591a6df368" providerId="LiveId" clId="{C7B182C4-FA48-4833-A908-24DE4560F829}" dt="2020-04-22T21:15:40.530" v="842"/>
          <ac:spMkLst>
            <pc:docMk/>
            <pc:sldMk cId="182172831" sldId="292"/>
            <ac:spMk id="4" creationId="{048C65A8-2F26-4BD5-8C8D-2F77751562F5}"/>
          </ac:spMkLst>
        </pc:spChg>
        <pc:spChg chg="add del mod">
          <ac:chgData name="Kim .." userId="8a2e5f591a6df368" providerId="LiveId" clId="{C7B182C4-FA48-4833-A908-24DE4560F829}" dt="2020-04-22T21:17:08.710" v="858" actId="478"/>
          <ac:spMkLst>
            <pc:docMk/>
            <pc:sldMk cId="182172831" sldId="292"/>
            <ac:spMk id="5" creationId="{921F2548-4C3B-4CC4-9651-CE5421725549}"/>
          </ac:spMkLst>
        </pc:spChg>
        <pc:spChg chg="add del mod">
          <ac:chgData name="Kim .." userId="8a2e5f591a6df368" providerId="LiveId" clId="{C7B182C4-FA48-4833-A908-24DE4560F829}" dt="2020-04-22T21:17:03.249" v="856" actId="478"/>
          <ac:spMkLst>
            <pc:docMk/>
            <pc:sldMk cId="182172831" sldId="292"/>
            <ac:spMk id="6" creationId="{56D932F3-244F-4996-8062-52B945CC5117}"/>
          </ac:spMkLst>
        </pc:spChg>
        <pc:spChg chg="add del mod">
          <ac:chgData name="Kim .." userId="8a2e5f591a6df368" providerId="LiveId" clId="{C7B182C4-FA48-4833-A908-24DE4560F829}" dt="2020-04-22T21:17:06.248" v="857" actId="478"/>
          <ac:spMkLst>
            <pc:docMk/>
            <pc:sldMk cId="182172831" sldId="292"/>
            <ac:spMk id="7" creationId="{55DCEC0B-F5CE-48F3-A77D-F84A67641422}"/>
          </ac:spMkLst>
        </pc:spChg>
        <pc:spChg chg="add mod">
          <ac:chgData name="Kim .." userId="8a2e5f591a6df368" providerId="LiveId" clId="{C7B182C4-FA48-4833-A908-24DE4560F829}" dt="2020-04-22T22:44:39.221" v="973" actId="207"/>
          <ac:spMkLst>
            <pc:docMk/>
            <pc:sldMk cId="182172831" sldId="292"/>
            <ac:spMk id="8" creationId="{6213C25A-C142-4C8F-ABE6-E01A6AD5CB4F}"/>
          </ac:spMkLst>
        </pc:spChg>
        <pc:spChg chg="add mod">
          <ac:chgData name="Kim .." userId="8a2e5f591a6df368" providerId="LiveId" clId="{C7B182C4-FA48-4833-A908-24DE4560F829}" dt="2020-04-23T01:08:49.290" v="5253" actId="6549"/>
          <ac:spMkLst>
            <pc:docMk/>
            <pc:sldMk cId="182172831" sldId="292"/>
            <ac:spMk id="9" creationId="{CBE1CD39-4DF8-41FE-B4BB-72CB6A064AD3}"/>
          </ac:spMkLst>
        </pc:spChg>
        <pc:picChg chg="add">
          <ac:chgData name="Kim .." userId="8a2e5f591a6df368" providerId="LiveId" clId="{C7B182C4-FA48-4833-A908-24DE4560F829}" dt="2020-04-22T21:17:09.188" v="859"/>
          <ac:picMkLst>
            <pc:docMk/>
            <pc:sldMk cId="182172831" sldId="292"/>
            <ac:picMk id="10" creationId="{3E70E83D-D2F4-4289-99B4-2FC6D0E3CB47}"/>
          </ac:picMkLst>
        </pc:picChg>
      </pc:sldChg>
      <pc:sldChg chg="addSp delSp modSp new">
        <pc:chgData name="Kim .." userId="8a2e5f591a6df368" providerId="LiveId" clId="{C7B182C4-FA48-4833-A908-24DE4560F829}" dt="2020-04-22T22:44:50.725" v="975" actId="207"/>
        <pc:sldMkLst>
          <pc:docMk/>
          <pc:sldMk cId="2916454685" sldId="293"/>
        </pc:sldMkLst>
        <pc:spChg chg="del">
          <ac:chgData name="Kim .." userId="8a2e5f591a6df368" providerId="LiveId" clId="{C7B182C4-FA48-4833-A908-24DE4560F829}" dt="2020-04-22T21:15:52.114" v="846"/>
          <ac:spMkLst>
            <pc:docMk/>
            <pc:sldMk cId="2916454685" sldId="293"/>
            <ac:spMk id="2" creationId="{D5331C5F-B074-48A9-B1BA-4ADF1A3E63F2}"/>
          </ac:spMkLst>
        </pc:spChg>
        <pc:spChg chg="del">
          <ac:chgData name="Kim .." userId="8a2e5f591a6df368" providerId="LiveId" clId="{C7B182C4-FA48-4833-A908-24DE4560F829}" dt="2020-04-22T21:15:52.114" v="846"/>
          <ac:spMkLst>
            <pc:docMk/>
            <pc:sldMk cId="2916454685" sldId="293"/>
            <ac:spMk id="3" creationId="{F78D9C8C-790D-4E4A-A280-D8999D1E55C9}"/>
          </ac:spMkLst>
        </pc:spChg>
        <pc:spChg chg="del">
          <ac:chgData name="Kim .." userId="8a2e5f591a6df368" providerId="LiveId" clId="{C7B182C4-FA48-4833-A908-24DE4560F829}" dt="2020-04-22T21:15:52.114" v="846"/>
          <ac:spMkLst>
            <pc:docMk/>
            <pc:sldMk cId="2916454685" sldId="293"/>
            <ac:spMk id="4" creationId="{4B5416E9-FF8A-4872-8724-2518FA4E2601}"/>
          </ac:spMkLst>
        </pc:spChg>
        <pc:spChg chg="add del mod">
          <ac:chgData name="Kim .." userId="8a2e5f591a6df368" providerId="LiveId" clId="{C7B182C4-FA48-4833-A908-24DE4560F829}" dt="2020-04-22T21:18:29.653" v="882" actId="478"/>
          <ac:spMkLst>
            <pc:docMk/>
            <pc:sldMk cId="2916454685" sldId="293"/>
            <ac:spMk id="5" creationId="{C2FC6689-7F3D-49CC-8BCF-1982F52D0319}"/>
          </ac:spMkLst>
        </pc:spChg>
        <pc:spChg chg="add del mod">
          <ac:chgData name="Kim .." userId="8a2e5f591a6df368" providerId="LiveId" clId="{C7B182C4-FA48-4833-A908-24DE4560F829}" dt="2020-04-22T21:18:30.903" v="883" actId="478"/>
          <ac:spMkLst>
            <pc:docMk/>
            <pc:sldMk cId="2916454685" sldId="293"/>
            <ac:spMk id="6" creationId="{718FFBD0-9281-4798-9283-09C531CB3A82}"/>
          </ac:spMkLst>
        </pc:spChg>
        <pc:spChg chg="add mod">
          <ac:chgData name="Kim .." userId="8a2e5f591a6df368" providerId="LiveId" clId="{C7B182C4-FA48-4833-A908-24DE4560F829}" dt="2020-04-22T22:44:45.089" v="974" actId="207"/>
          <ac:spMkLst>
            <pc:docMk/>
            <pc:sldMk cId="2916454685" sldId="293"/>
            <ac:spMk id="7" creationId="{CC67D57E-E1F1-4670-837D-D32647FE6A0A}"/>
          </ac:spMkLst>
        </pc:spChg>
        <pc:spChg chg="add mod">
          <ac:chgData name="Kim .." userId="8a2e5f591a6df368" providerId="LiveId" clId="{C7B182C4-FA48-4833-A908-24DE4560F829}" dt="2020-04-22T22:44:50.725" v="975" actId="207"/>
          <ac:spMkLst>
            <pc:docMk/>
            <pc:sldMk cId="2916454685" sldId="293"/>
            <ac:spMk id="8" creationId="{44AD27BD-CC1F-4947-96D9-D47C9F520505}"/>
          </ac:spMkLst>
        </pc:spChg>
        <pc:picChg chg="add mod">
          <ac:chgData name="Kim .." userId="8a2e5f591a6df368" providerId="LiveId" clId="{C7B182C4-FA48-4833-A908-24DE4560F829}" dt="2020-04-22T21:18:34.343" v="885" actId="1076"/>
          <ac:picMkLst>
            <pc:docMk/>
            <pc:sldMk cId="2916454685" sldId="293"/>
            <ac:picMk id="9" creationId="{28F88D65-43C7-47CB-BD37-F92ABB32EE61}"/>
          </ac:picMkLst>
        </pc:picChg>
      </pc:sldChg>
      <pc:sldChg chg="addSp delSp modSp new">
        <pc:chgData name="Kim .." userId="8a2e5f591a6df368" providerId="LiveId" clId="{C7B182C4-FA48-4833-A908-24DE4560F829}" dt="2020-04-22T22:44:56.210" v="976" actId="207"/>
        <pc:sldMkLst>
          <pc:docMk/>
          <pc:sldMk cId="2429526387" sldId="294"/>
        </pc:sldMkLst>
        <pc:spChg chg="del">
          <ac:chgData name="Kim .." userId="8a2e5f591a6df368" providerId="LiveId" clId="{C7B182C4-FA48-4833-A908-24DE4560F829}" dt="2020-04-22T21:15:56.548" v="847"/>
          <ac:spMkLst>
            <pc:docMk/>
            <pc:sldMk cId="2429526387" sldId="294"/>
            <ac:spMk id="2" creationId="{CF4ED4EF-7AB1-4B2A-A9F8-8E6A30D24F58}"/>
          </ac:spMkLst>
        </pc:spChg>
        <pc:spChg chg="del">
          <ac:chgData name="Kim .." userId="8a2e5f591a6df368" providerId="LiveId" clId="{C7B182C4-FA48-4833-A908-24DE4560F829}" dt="2020-04-22T21:15:56.548" v="847"/>
          <ac:spMkLst>
            <pc:docMk/>
            <pc:sldMk cId="2429526387" sldId="294"/>
            <ac:spMk id="3" creationId="{830107CC-84AE-4805-BAC2-2BE1DF66DC5F}"/>
          </ac:spMkLst>
        </pc:spChg>
        <pc:spChg chg="del">
          <ac:chgData name="Kim .." userId="8a2e5f591a6df368" providerId="LiveId" clId="{C7B182C4-FA48-4833-A908-24DE4560F829}" dt="2020-04-22T21:15:56.548" v="847"/>
          <ac:spMkLst>
            <pc:docMk/>
            <pc:sldMk cId="2429526387" sldId="294"/>
            <ac:spMk id="4" creationId="{5AB9B7B8-EB2A-4AD3-811C-51DC48F3A401}"/>
          </ac:spMkLst>
        </pc:spChg>
        <pc:spChg chg="add del mod">
          <ac:chgData name="Kim .." userId="8a2e5f591a6df368" providerId="LiveId" clId="{C7B182C4-FA48-4833-A908-24DE4560F829}" dt="2020-04-22T21:18:41.066" v="887" actId="478"/>
          <ac:spMkLst>
            <pc:docMk/>
            <pc:sldMk cId="2429526387" sldId="294"/>
            <ac:spMk id="5" creationId="{6137FE84-9DC6-40FC-A638-B59E4B60C88F}"/>
          </ac:spMkLst>
        </pc:spChg>
        <pc:spChg chg="add del mod">
          <ac:chgData name="Kim .." userId="8a2e5f591a6df368" providerId="LiveId" clId="{C7B182C4-FA48-4833-A908-24DE4560F829}" dt="2020-04-22T21:18:39.391" v="886" actId="478"/>
          <ac:spMkLst>
            <pc:docMk/>
            <pc:sldMk cId="2429526387" sldId="294"/>
            <ac:spMk id="6" creationId="{220C1848-D682-42AE-8631-4ABB7F7E4B16}"/>
          </ac:spMkLst>
        </pc:spChg>
        <pc:spChg chg="add del mod">
          <ac:chgData name="Kim .." userId="8a2e5f591a6df368" providerId="LiveId" clId="{C7B182C4-FA48-4833-A908-24DE4560F829}" dt="2020-04-22T21:18:46.626" v="890" actId="478"/>
          <ac:spMkLst>
            <pc:docMk/>
            <pc:sldMk cId="2429526387" sldId="294"/>
            <ac:spMk id="7" creationId="{89DEEB93-917C-467C-B7F8-7970129EE721}"/>
          </ac:spMkLst>
        </pc:spChg>
        <pc:spChg chg="add del mod">
          <ac:chgData name="Kim .." userId="8a2e5f591a6df368" providerId="LiveId" clId="{C7B182C4-FA48-4833-A908-24DE4560F829}" dt="2020-04-22T21:18:43.985" v="888" actId="478"/>
          <ac:spMkLst>
            <pc:docMk/>
            <pc:sldMk cId="2429526387" sldId="294"/>
            <ac:spMk id="8" creationId="{F5CE7D81-484D-4750-994C-792E62729A4B}"/>
          </ac:spMkLst>
        </pc:spChg>
        <pc:spChg chg="add del mod">
          <ac:chgData name="Kim .." userId="8a2e5f591a6df368" providerId="LiveId" clId="{C7B182C4-FA48-4833-A908-24DE4560F829}" dt="2020-04-22T21:18:45.221" v="889" actId="478"/>
          <ac:spMkLst>
            <pc:docMk/>
            <pc:sldMk cId="2429526387" sldId="294"/>
            <ac:spMk id="9" creationId="{56A8A6C1-0432-4702-80A2-38DA16E20FFB}"/>
          </ac:spMkLst>
        </pc:spChg>
        <pc:spChg chg="add mod">
          <ac:chgData name="Kim .." userId="8a2e5f591a6df368" providerId="LiveId" clId="{C7B182C4-FA48-4833-A908-24DE4560F829}" dt="2020-04-22T22:44:56.210" v="976" actId="207"/>
          <ac:spMkLst>
            <pc:docMk/>
            <pc:sldMk cId="2429526387" sldId="294"/>
            <ac:spMk id="10" creationId="{A1744BE6-27CD-4022-B1C9-CC80F631EA8D}"/>
          </ac:spMkLst>
        </pc:spChg>
        <pc:spChg chg="add mod">
          <ac:chgData name="Kim .." userId="8a2e5f591a6df368" providerId="LiveId" clId="{C7B182C4-FA48-4833-A908-24DE4560F829}" dt="2020-04-22T21:18:55.411" v="892" actId="207"/>
          <ac:spMkLst>
            <pc:docMk/>
            <pc:sldMk cId="2429526387" sldId="294"/>
            <ac:spMk id="11" creationId="{6C2DBB0C-4491-4689-A0E6-A0844336D72E}"/>
          </ac:spMkLst>
        </pc:spChg>
        <pc:picChg chg="add">
          <ac:chgData name="Kim .." userId="8a2e5f591a6df368" providerId="LiveId" clId="{C7B182C4-FA48-4833-A908-24DE4560F829}" dt="2020-04-22T21:18:52.550" v="891"/>
          <ac:picMkLst>
            <pc:docMk/>
            <pc:sldMk cId="2429526387" sldId="294"/>
            <ac:picMk id="12" creationId="{AE5F7F73-BE53-4765-B981-2F5CA9A63009}"/>
          </ac:picMkLst>
        </pc:picChg>
        <pc:picChg chg="add">
          <ac:chgData name="Kim .." userId="8a2e5f591a6df368" providerId="LiveId" clId="{C7B182C4-FA48-4833-A908-24DE4560F829}" dt="2020-04-22T21:18:52.550" v="891"/>
          <ac:picMkLst>
            <pc:docMk/>
            <pc:sldMk cId="2429526387" sldId="294"/>
            <ac:picMk id="13" creationId="{D2E00C04-D266-4756-AB95-3B5691BD1A87}"/>
          </ac:picMkLst>
        </pc:picChg>
      </pc:sldChg>
      <pc:sldChg chg="addSp delSp modSp new">
        <pc:chgData name="Kim .." userId="8a2e5f591a6df368" providerId="LiveId" clId="{C7B182C4-FA48-4833-A908-24DE4560F829}" dt="2020-04-23T01:07:37.555" v="5194" actId="20577"/>
        <pc:sldMkLst>
          <pc:docMk/>
          <pc:sldMk cId="3616747032" sldId="295"/>
        </pc:sldMkLst>
        <pc:spChg chg="del">
          <ac:chgData name="Kim .." userId="8a2e5f591a6df368" providerId="LiveId" clId="{C7B182C4-FA48-4833-A908-24DE4560F829}" dt="2020-04-22T21:16:11.355" v="848"/>
          <ac:spMkLst>
            <pc:docMk/>
            <pc:sldMk cId="3616747032" sldId="295"/>
            <ac:spMk id="2" creationId="{6CC8D16F-AEEF-4500-8CB4-DCD4F154EB0F}"/>
          </ac:spMkLst>
        </pc:spChg>
        <pc:spChg chg="del">
          <ac:chgData name="Kim .." userId="8a2e5f591a6df368" providerId="LiveId" clId="{C7B182C4-FA48-4833-A908-24DE4560F829}" dt="2020-04-22T21:16:11.355" v="848"/>
          <ac:spMkLst>
            <pc:docMk/>
            <pc:sldMk cId="3616747032" sldId="295"/>
            <ac:spMk id="3" creationId="{27D3580B-ED08-4F38-8BBF-29D8A3C5D806}"/>
          </ac:spMkLst>
        </pc:spChg>
        <pc:spChg chg="del">
          <ac:chgData name="Kim .." userId="8a2e5f591a6df368" providerId="LiveId" clId="{C7B182C4-FA48-4833-A908-24DE4560F829}" dt="2020-04-22T21:16:11.355" v="848"/>
          <ac:spMkLst>
            <pc:docMk/>
            <pc:sldMk cId="3616747032" sldId="295"/>
            <ac:spMk id="4" creationId="{814D0B3F-8A24-48FF-9433-023853F4D5D1}"/>
          </ac:spMkLst>
        </pc:spChg>
        <pc:spChg chg="add del mod">
          <ac:chgData name="Kim .." userId="8a2e5f591a6df368" providerId="LiveId" clId="{C7B182C4-FA48-4833-A908-24DE4560F829}" dt="2020-04-22T21:16:14.061" v="850" actId="478"/>
          <ac:spMkLst>
            <pc:docMk/>
            <pc:sldMk cId="3616747032" sldId="295"/>
            <ac:spMk id="5" creationId="{78946B1A-838F-4276-9C33-F7879653585A}"/>
          </ac:spMkLst>
        </pc:spChg>
        <pc:spChg chg="add del mod">
          <ac:chgData name="Kim .." userId="8a2e5f591a6df368" providerId="LiveId" clId="{C7B182C4-FA48-4833-A908-24DE4560F829}" dt="2020-04-22T21:16:12.804" v="849" actId="478"/>
          <ac:spMkLst>
            <pc:docMk/>
            <pc:sldMk cId="3616747032" sldId="295"/>
            <ac:spMk id="6" creationId="{495D0C6D-DC83-4021-A502-60B8C6F4153D}"/>
          </ac:spMkLst>
        </pc:spChg>
        <pc:spChg chg="add mod">
          <ac:chgData name="Kim .." userId="8a2e5f591a6df368" providerId="LiveId" clId="{C7B182C4-FA48-4833-A908-24DE4560F829}" dt="2020-04-22T22:45:17.528" v="979" actId="207"/>
          <ac:spMkLst>
            <pc:docMk/>
            <pc:sldMk cId="3616747032" sldId="295"/>
            <ac:spMk id="7" creationId="{D07E6DB8-1102-46E6-A0A4-262AAF22D599}"/>
          </ac:spMkLst>
        </pc:spChg>
        <pc:spChg chg="add mod">
          <ac:chgData name="Kim .." userId="8a2e5f591a6df368" providerId="LiveId" clId="{C7B182C4-FA48-4833-A908-24DE4560F829}" dt="2020-04-23T01:07:37.555" v="5194" actId="20577"/>
          <ac:spMkLst>
            <pc:docMk/>
            <pc:sldMk cId="3616747032" sldId="295"/>
            <ac:spMk id="8" creationId="{B2126F31-CEC7-489D-A12E-2842A114E4C5}"/>
          </ac:spMkLst>
        </pc:spChg>
      </pc:sldChg>
      <pc:sldChg chg="addSp delSp modSp new">
        <pc:chgData name="Kim .." userId="8a2e5f591a6df368" providerId="LiveId" clId="{C7B182C4-FA48-4833-A908-24DE4560F829}" dt="2020-04-22T23:08:33.431" v="1244" actId="20577"/>
        <pc:sldMkLst>
          <pc:docMk/>
          <pc:sldMk cId="927318766" sldId="296"/>
        </pc:sldMkLst>
        <pc:spChg chg="del">
          <ac:chgData name="Kim .." userId="8a2e5f591a6df368" providerId="LiveId" clId="{C7B182C4-FA48-4833-A908-24DE4560F829}" dt="2020-04-22T21:19:29.413" v="900"/>
          <ac:spMkLst>
            <pc:docMk/>
            <pc:sldMk cId="927318766" sldId="296"/>
            <ac:spMk id="2" creationId="{A2F7FE45-C0E7-41C0-9CB0-0AC1C75435B2}"/>
          </ac:spMkLst>
        </pc:spChg>
        <pc:spChg chg="del">
          <ac:chgData name="Kim .." userId="8a2e5f591a6df368" providerId="LiveId" clId="{C7B182C4-FA48-4833-A908-24DE4560F829}" dt="2020-04-22T21:19:29.413" v="900"/>
          <ac:spMkLst>
            <pc:docMk/>
            <pc:sldMk cId="927318766" sldId="296"/>
            <ac:spMk id="3" creationId="{BBDB9718-E9F0-4F4D-AC54-72BB3086AC6A}"/>
          </ac:spMkLst>
        </pc:spChg>
        <pc:spChg chg="del">
          <ac:chgData name="Kim .." userId="8a2e5f591a6df368" providerId="LiveId" clId="{C7B182C4-FA48-4833-A908-24DE4560F829}" dt="2020-04-22T21:19:29.413" v="900"/>
          <ac:spMkLst>
            <pc:docMk/>
            <pc:sldMk cId="927318766" sldId="296"/>
            <ac:spMk id="4" creationId="{D405C95F-944C-4DC9-82BE-5188C1778FCA}"/>
          </ac:spMkLst>
        </pc:spChg>
        <pc:spChg chg="del">
          <ac:chgData name="Kim .." userId="8a2e5f591a6df368" providerId="LiveId" clId="{C7B182C4-FA48-4833-A908-24DE4560F829}" dt="2020-04-22T21:19:29.413" v="900"/>
          <ac:spMkLst>
            <pc:docMk/>
            <pc:sldMk cId="927318766" sldId="296"/>
            <ac:spMk id="5" creationId="{F8861EAF-B329-4A71-8D24-83770D77039C}"/>
          </ac:spMkLst>
        </pc:spChg>
        <pc:spChg chg="del">
          <ac:chgData name="Kim .." userId="8a2e5f591a6df368" providerId="LiveId" clId="{C7B182C4-FA48-4833-A908-24DE4560F829}" dt="2020-04-22T21:19:29.413" v="900"/>
          <ac:spMkLst>
            <pc:docMk/>
            <pc:sldMk cId="927318766" sldId="296"/>
            <ac:spMk id="6" creationId="{DD88B5C5-B575-4B97-A7C6-D3BECF56FBF8}"/>
          </ac:spMkLst>
        </pc:spChg>
        <pc:spChg chg="add del mod">
          <ac:chgData name="Kim .." userId="8a2e5f591a6df368" providerId="LiveId" clId="{C7B182C4-FA48-4833-A908-24DE4560F829}" dt="2020-04-22T21:19:37.667" v="901"/>
          <ac:spMkLst>
            <pc:docMk/>
            <pc:sldMk cId="927318766" sldId="296"/>
            <ac:spMk id="7" creationId="{D87ACA98-F66E-475D-8A93-187F53B15E87}"/>
          </ac:spMkLst>
        </pc:spChg>
        <pc:spChg chg="add del mod">
          <ac:chgData name="Kim .." userId="8a2e5f591a6df368" providerId="LiveId" clId="{C7B182C4-FA48-4833-A908-24DE4560F829}" dt="2020-04-22T21:19:37.667" v="901"/>
          <ac:spMkLst>
            <pc:docMk/>
            <pc:sldMk cId="927318766" sldId="296"/>
            <ac:spMk id="8" creationId="{EF2C178D-DDB8-453C-8C3F-6D9A1DEBB08F}"/>
          </ac:spMkLst>
        </pc:spChg>
        <pc:spChg chg="add del mod">
          <ac:chgData name="Kim .." userId="8a2e5f591a6df368" providerId="LiveId" clId="{C7B182C4-FA48-4833-A908-24DE4560F829}" dt="2020-04-22T21:19:37.667" v="901"/>
          <ac:spMkLst>
            <pc:docMk/>
            <pc:sldMk cId="927318766" sldId="296"/>
            <ac:spMk id="9" creationId="{43EB7385-CCCD-4C65-8664-7C3B493C9DCE}"/>
          </ac:spMkLst>
        </pc:spChg>
        <pc:spChg chg="add">
          <ac:chgData name="Kim .." userId="8a2e5f591a6df368" providerId="LiveId" clId="{C7B182C4-FA48-4833-A908-24DE4560F829}" dt="2020-04-22T21:19:56.400" v="905"/>
          <ac:spMkLst>
            <pc:docMk/>
            <pc:sldMk cId="927318766" sldId="296"/>
            <ac:spMk id="10" creationId="{FE049195-90B4-462D-83D4-3FBB5D1AB984}"/>
          </ac:spMkLst>
        </pc:spChg>
        <pc:spChg chg="add mod">
          <ac:chgData name="Kim .." userId="8a2e5f591a6df368" providerId="LiveId" clId="{C7B182C4-FA48-4833-A908-24DE4560F829}" dt="2020-04-22T23:08:33.431" v="1244" actId="20577"/>
          <ac:spMkLst>
            <pc:docMk/>
            <pc:sldMk cId="927318766" sldId="296"/>
            <ac:spMk id="11" creationId="{48E228B8-C90A-4829-AF3B-6BC04ECB4F84}"/>
          </ac:spMkLst>
        </pc:spChg>
      </pc:sldChg>
      <pc:sldChg chg="addSp delSp modSp new">
        <pc:chgData name="Kim .." userId="8a2e5f591a6df368" providerId="LiveId" clId="{C7B182C4-FA48-4833-A908-24DE4560F829}" dt="2020-04-22T21:20:36.314" v="911" actId="207"/>
        <pc:sldMkLst>
          <pc:docMk/>
          <pc:sldMk cId="738107987" sldId="297"/>
        </pc:sldMkLst>
        <pc:spChg chg="del">
          <ac:chgData name="Kim .." userId="8a2e5f591a6df368" providerId="LiveId" clId="{C7B182C4-FA48-4833-A908-24DE4560F829}" dt="2020-04-22T21:19:42.298" v="902"/>
          <ac:spMkLst>
            <pc:docMk/>
            <pc:sldMk cId="738107987" sldId="297"/>
            <ac:spMk id="2" creationId="{D581B9DB-5606-4A89-A95F-894484C0B790}"/>
          </ac:spMkLst>
        </pc:spChg>
        <pc:spChg chg="del">
          <ac:chgData name="Kim .." userId="8a2e5f591a6df368" providerId="LiveId" clId="{C7B182C4-FA48-4833-A908-24DE4560F829}" dt="2020-04-22T21:19:42.298" v="902"/>
          <ac:spMkLst>
            <pc:docMk/>
            <pc:sldMk cId="738107987" sldId="297"/>
            <ac:spMk id="3" creationId="{C5753A00-908C-456B-86FF-009519118CB3}"/>
          </ac:spMkLst>
        </pc:spChg>
        <pc:spChg chg="del">
          <ac:chgData name="Kim .." userId="8a2e5f591a6df368" providerId="LiveId" clId="{C7B182C4-FA48-4833-A908-24DE4560F829}" dt="2020-04-22T21:19:42.298" v="902"/>
          <ac:spMkLst>
            <pc:docMk/>
            <pc:sldMk cId="738107987" sldId="297"/>
            <ac:spMk id="4" creationId="{0A7F749E-33E4-4131-8305-4246DFB78432}"/>
          </ac:spMkLst>
        </pc:spChg>
        <pc:spChg chg="del">
          <ac:chgData name="Kim .." userId="8a2e5f591a6df368" providerId="LiveId" clId="{C7B182C4-FA48-4833-A908-24DE4560F829}" dt="2020-04-22T21:19:42.298" v="902"/>
          <ac:spMkLst>
            <pc:docMk/>
            <pc:sldMk cId="738107987" sldId="297"/>
            <ac:spMk id="5" creationId="{4FF9A5EF-B1C2-451C-B709-00685D58F0D8}"/>
          </ac:spMkLst>
        </pc:spChg>
        <pc:spChg chg="del">
          <ac:chgData name="Kim .." userId="8a2e5f591a6df368" providerId="LiveId" clId="{C7B182C4-FA48-4833-A908-24DE4560F829}" dt="2020-04-22T21:19:42.298" v="902"/>
          <ac:spMkLst>
            <pc:docMk/>
            <pc:sldMk cId="738107987" sldId="297"/>
            <ac:spMk id="6" creationId="{95800A1D-5393-462B-AAD4-1C01CABD737E}"/>
          </ac:spMkLst>
        </pc:spChg>
        <pc:spChg chg="add del mod">
          <ac:chgData name="Kim .." userId="8a2e5f591a6df368" providerId="LiveId" clId="{C7B182C4-FA48-4833-A908-24DE4560F829}" dt="2020-04-22T21:19:46.554" v="903" actId="478"/>
          <ac:spMkLst>
            <pc:docMk/>
            <pc:sldMk cId="738107987" sldId="297"/>
            <ac:spMk id="7" creationId="{74FAD148-BBE8-4B17-97BD-C797B3162A04}"/>
          </ac:spMkLst>
        </pc:spChg>
        <pc:spChg chg="add del mod">
          <ac:chgData name="Kim .." userId="8a2e5f591a6df368" providerId="LiveId" clId="{C7B182C4-FA48-4833-A908-24DE4560F829}" dt="2020-04-22T21:19:48.175" v="904" actId="478"/>
          <ac:spMkLst>
            <pc:docMk/>
            <pc:sldMk cId="738107987" sldId="297"/>
            <ac:spMk id="8" creationId="{C10E3551-290E-46EA-A747-7EF3B03D0A26}"/>
          </ac:spMkLst>
        </pc:spChg>
        <pc:spChg chg="add mod">
          <ac:chgData name="Kim .." userId="8a2e5f591a6df368" providerId="LiveId" clId="{C7B182C4-FA48-4833-A908-24DE4560F829}" dt="2020-04-22T21:20:21.530" v="908" actId="1076"/>
          <ac:spMkLst>
            <pc:docMk/>
            <pc:sldMk cId="738107987" sldId="297"/>
            <ac:spMk id="9" creationId="{B41CE0EC-6F3B-4A8D-8B0F-A529C1BB377F}"/>
          </ac:spMkLst>
        </pc:spChg>
        <pc:spChg chg="add mod">
          <ac:chgData name="Kim .." userId="8a2e5f591a6df368" providerId="LiveId" clId="{C7B182C4-FA48-4833-A908-24DE4560F829}" dt="2020-04-22T21:20:36.314" v="911" actId="207"/>
          <ac:spMkLst>
            <pc:docMk/>
            <pc:sldMk cId="738107987" sldId="297"/>
            <ac:spMk id="10" creationId="{2C7CAF8C-4711-4E9E-B8E1-CAEE8AC7698E}"/>
          </ac:spMkLst>
        </pc:spChg>
      </pc:sldChg>
      <pc:sldChg chg="addSp delSp modSp new">
        <pc:chgData name="Kim .." userId="8a2e5f591a6df368" providerId="LiveId" clId="{C7B182C4-FA48-4833-A908-24DE4560F829}" dt="2020-04-23T00:52:17.484" v="5168" actId="20577"/>
        <pc:sldMkLst>
          <pc:docMk/>
          <pc:sldMk cId="2987113863" sldId="298"/>
        </pc:sldMkLst>
        <pc:spChg chg="mod">
          <ac:chgData name="Kim .." userId="8a2e5f591a6df368" providerId="LiveId" clId="{C7B182C4-FA48-4833-A908-24DE4560F829}" dt="2020-04-23T00:41:43.539" v="4898" actId="1076"/>
          <ac:spMkLst>
            <pc:docMk/>
            <pc:sldMk cId="2987113863" sldId="298"/>
            <ac:spMk id="2" creationId="{E756DCE5-1559-41B8-ACF2-93FA80F2B7F2}"/>
          </ac:spMkLst>
        </pc:spChg>
        <pc:spChg chg="del mod">
          <ac:chgData name="Kim .." userId="8a2e5f591a6df368" providerId="LiveId" clId="{C7B182C4-FA48-4833-A908-24DE4560F829}" dt="2020-04-23T00:32:33.702" v="4781" actId="478"/>
          <ac:spMkLst>
            <pc:docMk/>
            <pc:sldMk cId="2987113863" sldId="298"/>
            <ac:spMk id="3" creationId="{0483ECDB-FA4A-437A-B527-284937E4D63B}"/>
          </ac:spMkLst>
        </pc:spChg>
        <pc:spChg chg="del">
          <ac:chgData name="Kim .." userId="8a2e5f591a6df368" providerId="LiveId" clId="{C7B182C4-FA48-4833-A908-24DE4560F829}" dt="2020-04-23T00:13:03.906" v="3185" actId="478"/>
          <ac:spMkLst>
            <pc:docMk/>
            <pc:sldMk cId="2987113863" sldId="298"/>
            <ac:spMk id="4" creationId="{717F2AA0-D9F2-4905-A5B4-17968E5669F2}"/>
          </ac:spMkLst>
        </pc:spChg>
        <pc:spChg chg="add">
          <ac:chgData name="Kim .." userId="8a2e5f591a6df368" providerId="LiveId" clId="{C7B182C4-FA48-4833-A908-24DE4560F829}" dt="2020-04-23T00:14:34.824" v="3250"/>
          <ac:spMkLst>
            <pc:docMk/>
            <pc:sldMk cId="2987113863" sldId="298"/>
            <ac:spMk id="6" creationId="{A6B66868-881F-4C4E-88A5-9EEA87F2F33C}"/>
          </ac:spMkLst>
        </pc:spChg>
        <pc:spChg chg="add mod">
          <ac:chgData name="Kim .." userId="8a2e5f591a6df368" providerId="LiveId" clId="{C7B182C4-FA48-4833-A908-24DE4560F829}" dt="2020-04-23T00:14:43.652" v="3251" actId="6549"/>
          <ac:spMkLst>
            <pc:docMk/>
            <pc:sldMk cId="2987113863" sldId="298"/>
            <ac:spMk id="7" creationId="{829A314D-A876-442D-B5BC-58C0B8439C67}"/>
          </ac:spMkLst>
        </pc:spChg>
        <pc:spChg chg="add mod">
          <ac:chgData name="Kim .." userId="8a2e5f591a6df368" providerId="LiveId" clId="{C7B182C4-FA48-4833-A908-24DE4560F829}" dt="2020-04-23T00:15:28.370" v="3263" actId="1076"/>
          <ac:spMkLst>
            <pc:docMk/>
            <pc:sldMk cId="2987113863" sldId="298"/>
            <ac:spMk id="9" creationId="{A7DBDEC7-BE5F-4EBC-B351-769FAD82076A}"/>
          </ac:spMkLst>
        </pc:spChg>
        <pc:spChg chg="add mod">
          <ac:chgData name="Kim .." userId="8a2e5f591a6df368" providerId="LiveId" clId="{C7B182C4-FA48-4833-A908-24DE4560F829}" dt="2020-04-23T00:16:02.288" v="3281" actId="20577"/>
          <ac:spMkLst>
            <pc:docMk/>
            <pc:sldMk cId="2987113863" sldId="298"/>
            <ac:spMk id="10" creationId="{8D64E1BC-A8B5-4024-BA54-92CE6F71F09E}"/>
          </ac:spMkLst>
        </pc:spChg>
        <pc:spChg chg="add mod">
          <ac:chgData name="Kim .." userId="8a2e5f591a6df368" providerId="LiveId" clId="{C7B182C4-FA48-4833-A908-24DE4560F829}" dt="2020-04-23T00:44:10.706" v="4925" actId="208"/>
          <ac:spMkLst>
            <pc:docMk/>
            <pc:sldMk cId="2987113863" sldId="298"/>
            <ac:spMk id="12" creationId="{C98181FC-C752-4C16-965D-00E3D7708657}"/>
          </ac:spMkLst>
        </pc:spChg>
        <pc:spChg chg="add mod">
          <ac:chgData name="Kim .." userId="8a2e5f591a6df368" providerId="LiveId" clId="{C7B182C4-FA48-4833-A908-24DE4560F829}" dt="2020-04-23T00:44:10.706" v="4925" actId="208"/>
          <ac:spMkLst>
            <pc:docMk/>
            <pc:sldMk cId="2987113863" sldId="298"/>
            <ac:spMk id="13" creationId="{5533660B-A6E0-422D-AA32-5B2E7AB89D6D}"/>
          </ac:spMkLst>
        </pc:spChg>
        <pc:spChg chg="add mod">
          <ac:chgData name="Kim .." userId="8a2e5f591a6df368" providerId="LiveId" clId="{C7B182C4-FA48-4833-A908-24DE4560F829}" dt="2020-04-23T00:37:54.501" v="4838" actId="1076"/>
          <ac:spMkLst>
            <pc:docMk/>
            <pc:sldMk cId="2987113863" sldId="298"/>
            <ac:spMk id="14" creationId="{E33A97E0-0D5D-4086-B2C3-451DF59B8A21}"/>
          </ac:spMkLst>
        </pc:spChg>
        <pc:spChg chg="add mod">
          <ac:chgData name="Kim .." userId="8a2e5f591a6df368" providerId="LiveId" clId="{C7B182C4-FA48-4833-A908-24DE4560F829}" dt="2020-04-23T00:35:17.287" v="4807" actId="164"/>
          <ac:spMkLst>
            <pc:docMk/>
            <pc:sldMk cId="2987113863" sldId="298"/>
            <ac:spMk id="15" creationId="{9F1AB8E0-F58F-43FD-B080-FE750871C9C4}"/>
          </ac:spMkLst>
        </pc:spChg>
        <pc:spChg chg="add mod">
          <ac:chgData name="Kim .." userId="8a2e5f591a6df368" providerId="LiveId" clId="{C7B182C4-FA48-4833-A908-24DE4560F829}" dt="2020-04-23T00:41:12.030" v="4888" actId="1076"/>
          <ac:spMkLst>
            <pc:docMk/>
            <pc:sldMk cId="2987113863" sldId="298"/>
            <ac:spMk id="16" creationId="{795D7C21-AF8B-425F-98AE-7C545C97EB92}"/>
          </ac:spMkLst>
        </pc:spChg>
        <pc:spChg chg="add mod">
          <ac:chgData name="Kim .." userId="8a2e5f591a6df368" providerId="LiveId" clId="{C7B182C4-FA48-4833-A908-24DE4560F829}" dt="2020-04-23T00:37:37.048" v="4832" actId="1076"/>
          <ac:spMkLst>
            <pc:docMk/>
            <pc:sldMk cId="2987113863" sldId="298"/>
            <ac:spMk id="17" creationId="{B961AE47-994B-44DF-B929-E5289B44089A}"/>
          </ac:spMkLst>
        </pc:spChg>
        <pc:spChg chg="add mod">
          <ac:chgData name="Kim .." userId="8a2e5f591a6df368" providerId="LiveId" clId="{C7B182C4-FA48-4833-A908-24DE4560F829}" dt="2020-04-23T00:35:31.657" v="4808" actId="164"/>
          <ac:spMkLst>
            <pc:docMk/>
            <pc:sldMk cId="2987113863" sldId="298"/>
            <ac:spMk id="18" creationId="{FD9F196C-583E-4C1B-B535-E2991F8BBF34}"/>
          </ac:spMkLst>
        </pc:spChg>
        <pc:spChg chg="add mod">
          <ac:chgData name="Kim .." userId="8a2e5f591a6df368" providerId="LiveId" clId="{C7B182C4-FA48-4833-A908-24DE4560F829}" dt="2020-04-23T00:35:10.860" v="4806" actId="164"/>
          <ac:spMkLst>
            <pc:docMk/>
            <pc:sldMk cId="2987113863" sldId="298"/>
            <ac:spMk id="19" creationId="{40D64A04-5BBB-4F4B-A7BF-BEC8941E1BA9}"/>
          </ac:spMkLst>
        </pc:spChg>
        <pc:spChg chg="add mod topLvl">
          <ac:chgData name="Kim .." userId="8a2e5f591a6df368" providerId="LiveId" clId="{C7B182C4-FA48-4833-A908-24DE4560F829}" dt="2020-04-23T00:48:54.313" v="5095" actId="20577"/>
          <ac:spMkLst>
            <pc:docMk/>
            <pc:sldMk cId="2987113863" sldId="298"/>
            <ac:spMk id="20" creationId="{704C52B9-80F0-4CAA-A36F-5BD56511E152}"/>
          </ac:spMkLst>
        </pc:spChg>
        <pc:spChg chg="add mod">
          <ac:chgData name="Kim .." userId="8a2e5f591a6df368" providerId="LiveId" clId="{C7B182C4-FA48-4833-A908-24DE4560F829}" dt="2020-04-23T00:49:33.074" v="5145" actId="20577"/>
          <ac:spMkLst>
            <pc:docMk/>
            <pc:sldMk cId="2987113863" sldId="298"/>
            <ac:spMk id="21" creationId="{F54B1C64-036A-46D9-8A3B-AE0112193DD7}"/>
          </ac:spMkLst>
        </pc:spChg>
        <pc:spChg chg="add mod">
          <ac:chgData name="Kim .." userId="8a2e5f591a6df368" providerId="LiveId" clId="{C7B182C4-FA48-4833-A908-24DE4560F829}" dt="2020-04-23T00:51:30.028" v="5164" actId="20577"/>
          <ac:spMkLst>
            <pc:docMk/>
            <pc:sldMk cId="2987113863" sldId="298"/>
            <ac:spMk id="22" creationId="{7520B7EA-22CA-4A0F-B815-B40C529AD05B}"/>
          </ac:spMkLst>
        </pc:spChg>
        <pc:spChg chg="add mod">
          <ac:chgData name="Kim .." userId="8a2e5f591a6df368" providerId="LiveId" clId="{C7B182C4-FA48-4833-A908-24DE4560F829}" dt="2020-04-23T00:52:17.484" v="5168" actId="20577"/>
          <ac:spMkLst>
            <pc:docMk/>
            <pc:sldMk cId="2987113863" sldId="298"/>
            <ac:spMk id="23" creationId="{9372F2DB-7646-40F4-A69C-18C08A3722E2}"/>
          </ac:spMkLst>
        </pc:spChg>
        <pc:spChg chg="add del mod">
          <ac:chgData name="Kim .." userId="8a2e5f591a6df368" providerId="LiveId" clId="{C7B182C4-FA48-4833-A908-24DE4560F829}" dt="2020-04-23T00:32:36.790" v="4782" actId="478"/>
          <ac:spMkLst>
            <pc:docMk/>
            <pc:sldMk cId="2987113863" sldId="298"/>
            <ac:spMk id="25" creationId="{30051E18-451C-4ECA-8825-155D8AA8814E}"/>
          </ac:spMkLst>
        </pc:spChg>
        <pc:grpChg chg="add del mod">
          <ac:chgData name="Kim .." userId="8a2e5f591a6df368" providerId="LiveId" clId="{C7B182C4-FA48-4833-A908-24DE4560F829}" dt="2020-04-23T00:14:46.234" v="3252" actId="478"/>
          <ac:grpSpMkLst>
            <pc:docMk/>
            <pc:sldMk cId="2987113863" sldId="298"/>
            <ac:grpSpMk id="5" creationId="{90C9A6F8-AEF7-419E-BDEB-D0B6A1EBC7D5}"/>
          </ac:grpSpMkLst>
        </pc:grpChg>
        <pc:grpChg chg="add mod ord">
          <ac:chgData name="Kim .." userId="8a2e5f591a6df368" providerId="LiveId" clId="{C7B182C4-FA48-4833-A908-24DE4560F829}" dt="2020-04-23T00:45:04.117" v="4934" actId="1076"/>
          <ac:grpSpMkLst>
            <pc:docMk/>
            <pc:sldMk cId="2987113863" sldId="298"/>
            <ac:grpSpMk id="8" creationId="{31CAEA03-2B7F-430B-8D4F-8E514593F3E2}"/>
          </ac:grpSpMkLst>
        </pc:grpChg>
        <pc:grpChg chg="add mod topLvl">
          <ac:chgData name="Kim .." userId="8a2e5f591a6df368" providerId="LiveId" clId="{C7B182C4-FA48-4833-A908-24DE4560F829}" dt="2020-04-23T00:36:30.951" v="4814" actId="164"/>
          <ac:grpSpMkLst>
            <pc:docMk/>
            <pc:sldMk cId="2987113863" sldId="298"/>
            <ac:grpSpMk id="11" creationId="{B8976E70-4D2F-4351-9F1C-2734C902C9E5}"/>
          </ac:grpSpMkLst>
        </pc:grpChg>
        <pc:grpChg chg="add mod">
          <ac:chgData name="Kim .." userId="8a2e5f591a6df368" providerId="LiveId" clId="{C7B182C4-FA48-4833-A908-24DE4560F829}" dt="2020-04-23T00:52:03.461" v="5165" actId="1076"/>
          <ac:grpSpMkLst>
            <pc:docMk/>
            <pc:sldMk cId="2987113863" sldId="298"/>
            <ac:grpSpMk id="26" creationId="{94D26C98-E97E-45D8-8DE3-EFC555871287}"/>
          </ac:grpSpMkLst>
        </pc:grpChg>
        <pc:grpChg chg="add mod">
          <ac:chgData name="Kim .." userId="8a2e5f591a6df368" providerId="LiveId" clId="{C7B182C4-FA48-4833-A908-24DE4560F829}" dt="2020-04-23T00:40:31.684" v="4878" actId="1076"/>
          <ac:grpSpMkLst>
            <pc:docMk/>
            <pc:sldMk cId="2987113863" sldId="298"/>
            <ac:grpSpMk id="27" creationId="{A75B14B8-50D6-46D6-9884-B3446163EE4A}"/>
          </ac:grpSpMkLst>
        </pc:grpChg>
        <pc:grpChg chg="add mod">
          <ac:chgData name="Kim .." userId="8a2e5f591a6df368" providerId="LiveId" clId="{C7B182C4-FA48-4833-A908-24DE4560F829}" dt="2020-04-23T00:49:56.954" v="5146" actId="14100"/>
          <ac:grpSpMkLst>
            <pc:docMk/>
            <pc:sldMk cId="2987113863" sldId="298"/>
            <ac:grpSpMk id="28" creationId="{1F390641-448F-4901-8034-D40C207D4842}"/>
          </ac:grpSpMkLst>
        </pc:grpChg>
        <pc:grpChg chg="add del mod">
          <ac:chgData name="Kim .." userId="8a2e5f591a6df368" providerId="LiveId" clId="{C7B182C4-FA48-4833-A908-24DE4560F829}" dt="2020-04-23T00:36:08.912" v="4811" actId="165"/>
          <ac:grpSpMkLst>
            <pc:docMk/>
            <pc:sldMk cId="2987113863" sldId="298"/>
            <ac:grpSpMk id="29" creationId="{D89C1AFD-B9D0-4306-A194-BE077A2AA1B4}"/>
          </ac:grpSpMkLst>
        </pc:grpChg>
        <pc:grpChg chg="add mod">
          <ac:chgData name="Kim .." userId="8a2e5f591a6df368" providerId="LiveId" clId="{C7B182C4-FA48-4833-A908-24DE4560F829}" dt="2020-04-23T00:42:48.559" v="4906" actId="1076"/>
          <ac:grpSpMkLst>
            <pc:docMk/>
            <pc:sldMk cId="2987113863" sldId="298"/>
            <ac:grpSpMk id="30" creationId="{D8C1CF6F-68A1-4696-9580-6197827370B9}"/>
          </ac:grpSpMkLst>
        </pc:grpChg>
        <pc:cxnChg chg="add mod">
          <ac:chgData name="Kim .." userId="8a2e5f591a6df368" providerId="LiveId" clId="{C7B182C4-FA48-4833-A908-24DE4560F829}" dt="2020-04-23T00:50:51.650" v="5155" actId="692"/>
          <ac:cxnSpMkLst>
            <pc:docMk/>
            <pc:sldMk cId="2987113863" sldId="298"/>
            <ac:cxnSpMk id="32" creationId="{5EC89935-FCE8-47A9-AD35-02434267A4AF}"/>
          </ac:cxnSpMkLst>
        </pc:cxnChg>
        <pc:cxnChg chg="add del mod">
          <ac:chgData name="Kim .." userId="8a2e5f591a6df368" providerId="LiveId" clId="{C7B182C4-FA48-4833-A908-24DE4560F829}" dt="2020-04-23T00:42:10.026" v="4902" actId="478"/>
          <ac:cxnSpMkLst>
            <pc:docMk/>
            <pc:sldMk cId="2987113863" sldId="298"/>
            <ac:cxnSpMk id="33" creationId="{8EEC06AB-5D5F-4A5A-A22B-1B5A8AE041BC}"/>
          </ac:cxnSpMkLst>
        </pc:cxnChg>
        <pc:cxnChg chg="add mod">
          <ac:chgData name="Kim .." userId="8a2e5f591a6df368" providerId="LiveId" clId="{C7B182C4-FA48-4833-A908-24DE4560F829}" dt="2020-04-23T00:51:01.573" v="5157" actId="692"/>
          <ac:cxnSpMkLst>
            <pc:docMk/>
            <pc:sldMk cId="2987113863" sldId="298"/>
            <ac:cxnSpMk id="35" creationId="{D228B880-8198-4BF2-BB0D-C1952A62D0CB}"/>
          </ac:cxnSpMkLst>
        </pc:cxnChg>
        <pc:cxnChg chg="add mod">
          <ac:chgData name="Kim .." userId="8a2e5f591a6df368" providerId="LiveId" clId="{C7B182C4-FA48-4833-A908-24DE4560F829}" dt="2020-04-23T00:52:09.341" v="5166" actId="1076"/>
          <ac:cxnSpMkLst>
            <pc:docMk/>
            <pc:sldMk cId="2987113863" sldId="298"/>
            <ac:cxnSpMk id="37" creationId="{3BFAE6F3-13EA-4533-AC7B-75880BE0926A}"/>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FF1E9-C400-4787-9EBE-7E2369A40695}" type="doc">
      <dgm:prSet loTypeId="urn:microsoft.com/office/officeart/2011/layout/InterconnectedBlockProcess" loCatId="process" qsTypeId="urn:microsoft.com/office/officeart/2005/8/quickstyle/simple3" qsCatId="simple" csTypeId="urn:microsoft.com/office/officeart/2005/8/colors/accent1_2" csCatId="accent1" phldr="1"/>
      <dgm:spPr/>
      <dgm:t>
        <a:bodyPr/>
        <a:lstStyle/>
        <a:p>
          <a:endParaRPr lang="en-US"/>
        </a:p>
      </dgm:t>
    </dgm:pt>
    <dgm:pt modelId="{CDA36253-46B1-4579-98B8-8C5F85390E57}">
      <dgm:prSet phldrT="[Text]"/>
      <dgm:spPr/>
      <dgm:t>
        <a:bodyPr/>
        <a:lstStyle/>
        <a:p>
          <a:r>
            <a:rPr lang="en-US" dirty="0">
              <a:solidFill>
                <a:schemeClr val="tx2"/>
              </a:solidFill>
            </a:rPr>
            <a:t>The physical Network Topology Diagram Shows:</a:t>
          </a:r>
        </a:p>
      </dgm:t>
      <dgm:extLst>
        <a:ext uri="{E40237B7-FDA0-4F09-8148-C483321AD2D9}">
          <dgm14:cNvPr xmlns:dgm14="http://schemas.microsoft.com/office/drawing/2010/diagram" id="0" name="" title="Step 2 task description"/>
        </a:ext>
      </dgm:extLst>
    </dgm:pt>
    <dgm:pt modelId="{ACEAB6EC-AA1D-4924-9607-920AF547F530}" type="parTrans" cxnId="{CBE684EA-7285-45DB-BE1C-833E3F4C7507}">
      <dgm:prSet/>
      <dgm:spPr/>
      <dgm:t>
        <a:bodyPr/>
        <a:lstStyle/>
        <a:p>
          <a:endParaRPr lang="en-US"/>
        </a:p>
      </dgm:t>
    </dgm:pt>
    <dgm:pt modelId="{EBAFA115-C9A8-4243-8E32-FA3EB149282E}" type="sibTrans" cxnId="{CBE684EA-7285-45DB-BE1C-833E3F4C7507}">
      <dgm:prSet/>
      <dgm:spPr/>
      <dgm:t>
        <a:bodyPr/>
        <a:lstStyle/>
        <a:p>
          <a:endParaRPr lang="en-US"/>
        </a:p>
      </dgm:t>
    </dgm:pt>
    <dgm:pt modelId="{5B213B1D-3E3C-4B41-8280-0DAC5FFC5581}">
      <dgm:prSet/>
      <dgm:spPr/>
      <dgm:t>
        <a:bodyPr/>
        <a:lstStyle/>
        <a:p>
          <a:pPr algn="l">
            <a:buFont typeface="Arial" panose="020B0604020202020204" pitchFamily="34" charset="0"/>
            <a:buChar char="•"/>
          </a:pPr>
          <a:r>
            <a:rPr lang="en-US" dirty="0">
              <a:solidFill>
                <a:schemeClr val="tx2"/>
              </a:solidFill>
            </a:rPr>
            <a:t>-A Travel Router</a:t>
          </a:r>
        </a:p>
        <a:p>
          <a:pPr algn="l">
            <a:buFont typeface="Arial" panose="020B0604020202020204" pitchFamily="34" charset="0"/>
            <a:buChar char="•"/>
          </a:pPr>
          <a:r>
            <a:rPr lang="en-US" dirty="0">
              <a:solidFill>
                <a:schemeClr val="tx2"/>
              </a:solidFill>
            </a:rPr>
            <a:t>-Unshielded Twisted Pair (UTP) cable</a:t>
          </a:r>
        </a:p>
        <a:p>
          <a:pPr algn="l">
            <a:buFont typeface="Arial" panose="020B0604020202020204" pitchFamily="34" charset="0"/>
            <a:buChar char="•"/>
          </a:pPr>
          <a:r>
            <a:rPr lang="en-US" dirty="0">
              <a:solidFill>
                <a:schemeClr val="tx2"/>
              </a:solidFill>
            </a:rPr>
            <a:t>-Student HP Laptop</a:t>
          </a:r>
        </a:p>
        <a:p>
          <a:pPr algn="l">
            <a:buFont typeface="Arial" panose="020B0604020202020204" pitchFamily="34" charset="0"/>
            <a:buChar char="•"/>
          </a:pPr>
          <a:r>
            <a:rPr lang="en-US" dirty="0">
              <a:solidFill>
                <a:schemeClr val="tx2"/>
              </a:solidFill>
            </a:rPr>
            <a:t>-Ubuntu Virtual Machine (VM)</a:t>
          </a:r>
        </a:p>
      </dgm:t>
    </dgm:pt>
    <dgm:pt modelId="{53EBE7AF-B0B0-4F6A-B7AE-CD8884C7C83E}" type="parTrans" cxnId="{298708B3-1C5A-4B73-BBBB-D33EA2E1BD5B}">
      <dgm:prSet/>
      <dgm:spPr/>
      <dgm:t>
        <a:bodyPr/>
        <a:lstStyle/>
        <a:p>
          <a:endParaRPr lang="en-US"/>
        </a:p>
      </dgm:t>
    </dgm:pt>
    <dgm:pt modelId="{4185384D-8BE6-4E16-82A9-D09B65187B8B}" type="sibTrans" cxnId="{298708B3-1C5A-4B73-BBBB-D33EA2E1BD5B}">
      <dgm:prSet/>
      <dgm:spPr/>
      <dgm:t>
        <a:bodyPr/>
        <a:lstStyle/>
        <a:p>
          <a:endParaRPr lang="en-US"/>
        </a:p>
      </dgm:t>
    </dgm:pt>
    <dgm:pt modelId="{B75A8043-2A5C-40F5-AB52-84B648833440}" type="pres">
      <dgm:prSet presAssocID="{25CFF1E9-C400-4787-9EBE-7E2369A40695}" presName="Name0" presStyleCnt="0">
        <dgm:presLayoutVars>
          <dgm:chMax val="7"/>
          <dgm:chPref val="5"/>
          <dgm:dir/>
          <dgm:animOne val="branch"/>
          <dgm:animLvl val="lvl"/>
        </dgm:presLayoutVars>
      </dgm:prSet>
      <dgm:spPr/>
    </dgm:pt>
    <dgm:pt modelId="{E794655B-F1BB-4865-9E36-0C1985FE21AC}" type="pres">
      <dgm:prSet presAssocID="{CDA36253-46B1-4579-98B8-8C5F85390E57}" presName="ChildAccent1" presStyleCnt="0"/>
      <dgm:spPr/>
    </dgm:pt>
    <dgm:pt modelId="{A04784CE-9CD9-4804-8E35-45D1E3C0D088}" type="pres">
      <dgm:prSet presAssocID="{CDA36253-46B1-4579-98B8-8C5F85390E57}" presName="ChildAccent" presStyleLbl="alignImgPlace1" presStyleIdx="0" presStyleCnt="1" custScaleX="257028"/>
      <dgm:spPr/>
    </dgm:pt>
    <dgm:pt modelId="{E413CD82-932A-4FFF-AB16-23B88ECBCD87}" type="pres">
      <dgm:prSet presAssocID="{CDA36253-46B1-4579-98B8-8C5F85390E57}" presName="Child1" presStyleLbl="revTx" presStyleIdx="0" presStyleCnt="0">
        <dgm:presLayoutVars>
          <dgm:chMax val="0"/>
          <dgm:chPref val="0"/>
          <dgm:bulletEnabled val="1"/>
        </dgm:presLayoutVars>
      </dgm:prSet>
      <dgm:spPr/>
    </dgm:pt>
    <dgm:pt modelId="{A15334BA-E167-45C2-905A-8B21A762BD8A}" type="pres">
      <dgm:prSet presAssocID="{CDA36253-46B1-4579-98B8-8C5F85390E57}" presName="Parent1" presStyleLbl="node1" presStyleIdx="0" presStyleCnt="1" custScaleX="280105">
        <dgm:presLayoutVars>
          <dgm:chMax val="2"/>
          <dgm:chPref val="1"/>
          <dgm:bulletEnabled val="1"/>
        </dgm:presLayoutVars>
      </dgm:prSet>
      <dgm:spPr/>
    </dgm:pt>
  </dgm:ptLst>
  <dgm:cxnLst>
    <dgm:cxn modelId="{71F53D26-12C8-40DB-9341-79E4F14F4B36}" type="presOf" srcId="{5B213B1D-3E3C-4B41-8280-0DAC5FFC5581}" destId="{E413CD82-932A-4FFF-AB16-23B88ECBCD87}" srcOrd="1" destOrd="0" presId="urn:microsoft.com/office/officeart/2011/layout/InterconnectedBlockProcess"/>
    <dgm:cxn modelId="{FD5AB18C-4BFD-4C70-819F-598642258453}" type="presOf" srcId="{CDA36253-46B1-4579-98B8-8C5F85390E57}" destId="{A15334BA-E167-45C2-905A-8B21A762BD8A}" srcOrd="0" destOrd="0" presId="urn:microsoft.com/office/officeart/2011/layout/InterconnectedBlockProcess"/>
    <dgm:cxn modelId="{324B3FA5-0813-4F66-8329-65ACF725CC02}" type="presOf" srcId="{5B213B1D-3E3C-4B41-8280-0DAC5FFC5581}" destId="{A04784CE-9CD9-4804-8E35-45D1E3C0D088}" srcOrd="0" destOrd="0" presId="urn:microsoft.com/office/officeart/2011/layout/InterconnectedBlockProcess"/>
    <dgm:cxn modelId="{298708B3-1C5A-4B73-BBBB-D33EA2E1BD5B}" srcId="{CDA36253-46B1-4579-98B8-8C5F85390E57}" destId="{5B213B1D-3E3C-4B41-8280-0DAC5FFC5581}" srcOrd="0" destOrd="0" parTransId="{53EBE7AF-B0B0-4F6A-B7AE-CD8884C7C83E}" sibTransId="{4185384D-8BE6-4E16-82A9-D09B65187B8B}"/>
    <dgm:cxn modelId="{19B622C1-5EE9-4F90-B4C7-CC40C62A1370}" type="presOf" srcId="{25CFF1E9-C400-4787-9EBE-7E2369A40695}" destId="{B75A8043-2A5C-40F5-AB52-84B648833440}" srcOrd="0" destOrd="0" presId="urn:microsoft.com/office/officeart/2011/layout/InterconnectedBlockProcess"/>
    <dgm:cxn modelId="{CBE684EA-7285-45DB-BE1C-833E3F4C7507}" srcId="{25CFF1E9-C400-4787-9EBE-7E2369A40695}" destId="{CDA36253-46B1-4579-98B8-8C5F85390E57}" srcOrd="0" destOrd="0" parTransId="{ACEAB6EC-AA1D-4924-9607-920AF547F530}" sibTransId="{EBAFA115-C9A8-4243-8E32-FA3EB149282E}"/>
    <dgm:cxn modelId="{B7A8027B-D645-48B5-A355-26AFF70A794B}" type="presParOf" srcId="{B75A8043-2A5C-40F5-AB52-84B648833440}" destId="{E794655B-F1BB-4865-9E36-0C1985FE21AC}" srcOrd="0" destOrd="0" presId="urn:microsoft.com/office/officeart/2011/layout/InterconnectedBlockProcess"/>
    <dgm:cxn modelId="{B4260A3E-B356-402A-B497-A9F1949CC76C}" type="presParOf" srcId="{E794655B-F1BB-4865-9E36-0C1985FE21AC}" destId="{A04784CE-9CD9-4804-8E35-45D1E3C0D088}" srcOrd="0" destOrd="0" presId="urn:microsoft.com/office/officeart/2011/layout/InterconnectedBlockProcess"/>
    <dgm:cxn modelId="{FEA0776C-8470-4661-8DE1-31E3C4558DAF}" type="presParOf" srcId="{B75A8043-2A5C-40F5-AB52-84B648833440}" destId="{E413CD82-932A-4FFF-AB16-23B88ECBCD87}" srcOrd="1" destOrd="0" presId="urn:microsoft.com/office/officeart/2011/layout/InterconnectedBlockProcess"/>
    <dgm:cxn modelId="{34B018BA-E8C8-4B45-BAB5-B1EA1A57A652}" type="presParOf" srcId="{B75A8043-2A5C-40F5-AB52-84B648833440}" destId="{A15334BA-E167-45C2-905A-8B21A762BD8A}" srcOrd="2"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784CE-9CD9-4804-8E35-45D1E3C0D088}">
      <dsp:nvSpPr>
        <dsp:cNvPr id="0" name=""/>
        <dsp:cNvSpPr/>
      </dsp:nvSpPr>
      <dsp:spPr>
        <a:xfrm>
          <a:off x="713875" y="640181"/>
          <a:ext cx="5181597" cy="3839743"/>
        </a:xfrm>
        <a:prstGeom prst="wedgeRectCallout">
          <a:avLst>
            <a:gd name="adj1" fmla="val 0"/>
            <a:gd name="adj2" fmla="val 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69850" tIns="69850" rIns="69850" bIns="69850" numCol="1" spcCol="1270" anchor="t"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solidFill>
                <a:schemeClr val="tx2"/>
              </a:solidFill>
            </a:rPr>
            <a:t>-A Travel Router</a:t>
          </a:r>
        </a:p>
        <a:p>
          <a:pPr marL="0" lvl="0" indent="0" algn="l" defTabSz="977900">
            <a:lnSpc>
              <a:spcPct val="90000"/>
            </a:lnSpc>
            <a:spcBef>
              <a:spcPct val="0"/>
            </a:spcBef>
            <a:spcAft>
              <a:spcPct val="35000"/>
            </a:spcAft>
            <a:buFont typeface="Arial" panose="020B0604020202020204" pitchFamily="34" charset="0"/>
            <a:buNone/>
          </a:pPr>
          <a:r>
            <a:rPr lang="en-US" sz="2200" kern="1200" dirty="0">
              <a:solidFill>
                <a:schemeClr val="tx2"/>
              </a:solidFill>
            </a:rPr>
            <a:t>-Unshielded Twisted Pair (UTP) cable</a:t>
          </a:r>
        </a:p>
        <a:p>
          <a:pPr marL="0" lvl="0" indent="0" algn="l" defTabSz="977900">
            <a:lnSpc>
              <a:spcPct val="90000"/>
            </a:lnSpc>
            <a:spcBef>
              <a:spcPct val="0"/>
            </a:spcBef>
            <a:spcAft>
              <a:spcPct val="35000"/>
            </a:spcAft>
            <a:buFont typeface="Arial" panose="020B0604020202020204" pitchFamily="34" charset="0"/>
            <a:buNone/>
          </a:pPr>
          <a:r>
            <a:rPr lang="en-US" sz="2200" kern="1200" dirty="0">
              <a:solidFill>
                <a:schemeClr val="tx2"/>
              </a:solidFill>
            </a:rPr>
            <a:t>-Student HP Laptop</a:t>
          </a:r>
        </a:p>
        <a:p>
          <a:pPr marL="0" lvl="0" indent="0" algn="l" defTabSz="977900">
            <a:lnSpc>
              <a:spcPct val="90000"/>
            </a:lnSpc>
            <a:spcBef>
              <a:spcPct val="0"/>
            </a:spcBef>
            <a:spcAft>
              <a:spcPct val="35000"/>
            </a:spcAft>
            <a:buFont typeface="Arial" panose="020B0604020202020204" pitchFamily="34" charset="0"/>
            <a:buNone/>
          </a:pPr>
          <a:r>
            <a:rPr lang="en-US" sz="2200" kern="1200" dirty="0">
              <a:solidFill>
                <a:schemeClr val="tx2"/>
              </a:solidFill>
            </a:rPr>
            <a:t>-Ubuntu Virtual Machine (VM)</a:t>
          </a:r>
        </a:p>
      </dsp:txBody>
      <dsp:txXfrm>
        <a:off x="1371938" y="640181"/>
        <a:ext cx="4523534" cy="3839743"/>
      </dsp:txXfrm>
    </dsp:sp>
    <dsp:sp modelId="{A15334BA-E167-45C2-905A-8B21A762BD8A}">
      <dsp:nvSpPr>
        <dsp:cNvPr id="0" name=""/>
        <dsp:cNvSpPr/>
      </dsp:nvSpPr>
      <dsp:spPr>
        <a:xfrm>
          <a:off x="481262" y="0"/>
          <a:ext cx="5646822" cy="6401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solidFill>
            </a:rPr>
            <a:t>The physical Network Topology Diagram Shows:</a:t>
          </a:r>
        </a:p>
      </dsp:txBody>
      <dsp:txXfrm>
        <a:off x="481262" y="0"/>
        <a:ext cx="5646822" cy="640181"/>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12/26/2020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12/26/2020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12/26/2020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1E545-DA4D-4588-A168-A47EEF327FC2}" type="datetime1">
              <a:rPr lang="en-US" smtClean="0"/>
              <a:t>12/26/2020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26042-7092-4D96-B3CE-E8E6CFEE88C8}" type="datetime1">
              <a:rPr lang="en-US" smtClean="0"/>
              <a:t>12/26/2020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12/26/2020</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12/26/2020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12/26/2020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12/26/2020</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12/26/2020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12/26/2020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12/26/2020</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e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828800"/>
            <a:ext cx="10972801" cy="3200400"/>
          </a:xfrm>
        </p:spPr>
        <p:txBody>
          <a:bodyPr>
            <a:normAutofit fontScale="90000"/>
          </a:bodyPr>
          <a:lstStyle/>
          <a:p>
            <a:r>
              <a:rPr lang="en-US" dirty="0">
                <a:solidFill>
                  <a:srgbClr val="FFFFFF"/>
                </a:solidFill>
              </a:rPr>
              <a:t>A SMALL NETWORK</a:t>
            </a:r>
            <a:br>
              <a:rPr lang="en-US" dirty="0">
                <a:solidFill>
                  <a:srgbClr val="FFFFFF"/>
                </a:solidFill>
              </a:rPr>
            </a:br>
            <a:br>
              <a:rPr lang="en-US" dirty="0">
                <a:solidFill>
                  <a:srgbClr val="FFFFFF"/>
                </a:solidFill>
              </a:rPr>
            </a:br>
            <a:r>
              <a:rPr lang="en-US" dirty="0">
                <a:solidFill>
                  <a:srgbClr val="FFFFFF"/>
                </a:solidFill>
              </a:rPr>
              <a:t>NETW190 Final </a:t>
            </a:r>
            <a:br>
              <a:rPr lang="en-US" dirty="0">
                <a:solidFill>
                  <a:srgbClr val="FFFFFF"/>
                </a:solidFill>
              </a:rPr>
            </a:br>
            <a:r>
              <a:rPr lang="en-US" dirty="0">
                <a:solidFill>
                  <a:srgbClr val="FFFFFF"/>
                </a:solidFill>
              </a:rPr>
              <a:t>Project</a:t>
            </a:r>
            <a:endParaRPr lang="en-US" dirty="0"/>
          </a:p>
        </p:txBody>
      </p:sp>
      <p:sp>
        <p:nvSpPr>
          <p:cNvPr id="4" name="TextBox 3">
            <a:extLst>
              <a:ext uri="{FF2B5EF4-FFF2-40B4-BE49-F238E27FC236}">
                <a16:creationId xmlns:a16="http://schemas.microsoft.com/office/drawing/2014/main" id="{6FA56993-B1AA-41EF-8EDF-A4080117CA45}"/>
              </a:ext>
            </a:extLst>
          </p:cNvPr>
          <p:cNvSpPr txBox="1"/>
          <p:nvPr/>
        </p:nvSpPr>
        <p:spPr>
          <a:xfrm>
            <a:off x="0" y="5657671"/>
            <a:ext cx="3685735" cy="1200329"/>
          </a:xfrm>
          <a:prstGeom prst="rect">
            <a:avLst/>
          </a:prstGeom>
          <a:noFill/>
        </p:spPr>
        <p:txBody>
          <a:bodyPr wrap="square" rtlCol="0">
            <a:spAutoFit/>
          </a:bodyPr>
          <a:lstStyle/>
          <a:p>
            <a:r>
              <a:rPr lang="en-US" dirty="0">
                <a:latin typeface="Copperplate Gothic Light" panose="020E0507020206020404" pitchFamily="34" charset="0"/>
                <a:cs typeface="Arial" panose="020B0604020202020204" pitchFamily="34" charset="0"/>
              </a:rPr>
              <a:t>Kimberly Hernandez</a:t>
            </a:r>
          </a:p>
          <a:p>
            <a:r>
              <a:rPr lang="en-US" dirty="0">
                <a:latin typeface="Copperplate Gothic Light" panose="020E0507020206020404" pitchFamily="34" charset="0"/>
                <a:cs typeface="Arial" panose="020B0604020202020204" pitchFamily="34" charset="0"/>
              </a:rPr>
              <a:t>DeVry University NETW190</a:t>
            </a:r>
          </a:p>
          <a:p>
            <a:r>
              <a:rPr lang="en-US" dirty="0">
                <a:latin typeface="Copperplate Gothic Light" panose="020E0507020206020404" pitchFamily="34" charset="0"/>
                <a:cs typeface="Arial" panose="020B0604020202020204" pitchFamily="34" charset="0"/>
              </a:rPr>
              <a:t>04/20/20</a:t>
            </a:r>
          </a:p>
          <a:p>
            <a:r>
              <a:rPr lang="en-US" dirty="0" err="1">
                <a:latin typeface="Copperplate Gothic Light" panose="020E0507020206020404" pitchFamily="34" charset="0"/>
                <a:cs typeface="Arial" panose="020B0604020202020204" pitchFamily="34" charset="0"/>
              </a:rPr>
              <a:t>Jingdi</a:t>
            </a:r>
            <a:r>
              <a:rPr lang="en-US" dirty="0">
                <a:latin typeface="Copperplate Gothic Light" panose="020E0507020206020404" pitchFamily="34" charset="0"/>
                <a:cs typeface="Arial" panose="020B0604020202020204" pitchFamily="34" charset="0"/>
              </a:rPr>
              <a:t> Zeng</a:t>
            </a: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342827-05A7-4482-9BD1-BD7F5C76BB67}"/>
              </a:ext>
            </a:extLst>
          </p:cNvPr>
          <p:cNvPicPr>
            <a:picLocks noChangeAspect="1"/>
          </p:cNvPicPr>
          <p:nvPr/>
        </p:nvPicPr>
        <p:blipFill rotWithShape="1">
          <a:blip r:embed="rId2"/>
          <a:srcRect l="1072"/>
          <a:stretch/>
        </p:blipFill>
        <p:spPr>
          <a:xfrm>
            <a:off x="1392072" y="1072428"/>
            <a:ext cx="7555555" cy="4962525"/>
          </a:xfrm>
          <a:prstGeom prst="rect">
            <a:avLst/>
          </a:prstGeom>
        </p:spPr>
      </p:pic>
      <p:sp>
        <p:nvSpPr>
          <p:cNvPr id="7" name="Title 1">
            <a:extLst>
              <a:ext uri="{FF2B5EF4-FFF2-40B4-BE49-F238E27FC236}">
                <a16:creationId xmlns:a16="http://schemas.microsoft.com/office/drawing/2014/main" id="{ED03513F-04E2-4093-B42F-9CDF9AF27A04}"/>
              </a:ext>
            </a:extLst>
          </p:cNvPr>
          <p:cNvSpPr txBox="1">
            <a:spLocks/>
          </p:cNvSpPr>
          <p:nvPr/>
        </p:nvSpPr>
        <p:spPr>
          <a:xfrm>
            <a:off x="9444206" y="1284889"/>
            <a:ext cx="2469624" cy="28460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400" b="1" dirty="0">
                <a:solidFill>
                  <a:schemeClr val="accent1">
                    <a:lumMod val="50000"/>
                  </a:schemeClr>
                </a:solidFill>
              </a:rPr>
              <a:t>IPv6 Address Assignment of the Travel Router</a:t>
            </a:r>
          </a:p>
        </p:txBody>
      </p:sp>
      <p:sp>
        <p:nvSpPr>
          <p:cNvPr id="9" name="Text Placeholder 6">
            <a:extLst>
              <a:ext uri="{FF2B5EF4-FFF2-40B4-BE49-F238E27FC236}">
                <a16:creationId xmlns:a16="http://schemas.microsoft.com/office/drawing/2014/main" id="{A87655FA-AF71-4C84-B4D1-34F92C2F41E3}"/>
              </a:ext>
            </a:extLst>
          </p:cNvPr>
          <p:cNvSpPr txBox="1">
            <a:spLocks/>
          </p:cNvSpPr>
          <p:nvPr/>
        </p:nvSpPr>
        <p:spPr>
          <a:xfrm>
            <a:off x="5085797" y="4130959"/>
            <a:ext cx="3628399" cy="1603246"/>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1000"/>
              </a:spcBef>
              <a:buNone/>
            </a:pPr>
            <a:r>
              <a:rPr lang="en-US" sz="2600" dirty="0"/>
              <a:t>The screenshot includes:</a:t>
            </a:r>
          </a:p>
          <a:p>
            <a:pPr>
              <a:lnSpc>
                <a:spcPct val="90000"/>
              </a:lnSpc>
              <a:spcBef>
                <a:spcPts val="1000"/>
              </a:spcBef>
            </a:pPr>
            <a:r>
              <a:rPr lang="en-US" sz="2600" dirty="0"/>
              <a:t>IPv6 address</a:t>
            </a:r>
          </a:p>
          <a:p>
            <a:pPr>
              <a:lnSpc>
                <a:spcPct val="90000"/>
              </a:lnSpc>
              <a:spcBef>
                <a:spcPts val="1000"/>
              </a:spcBef>
            </a:pPr>
            <a:r>
              <a:rPr lang="en-US" sz="2600" dirty="0"/>
              <a:t>IPv6 prefix</a:t>
            </a:r>
          </a:p>
        </p:txBody>
      </p:sp>
      <p:cxnSp>
        <p:nvCxnSpPr>
          <p:cNvPr id="10" name="Straight Arrow Connector 9">
            <a:extLst>
              <a:ext uri="{FF2B5EF4-FFF2-40B4-BE49-F238E27FC236}">
                <a16:creationId xmlns:a16="http://schemas.microsoft.com/office/drawing/2014/main" id="{BE76BD04-7704-4984-AE60-4400344915EA}"/>
              </a:ext>
            </a:extLst>
          </p:cNvPr>
          <p:cNvCxnSpPr>
            <a:cxnSpLocks/>
          </p:cNvCxnSpPr>
          <p:nvPr/>
        </p:nvCxnSpPr>
        <p:spPr>
          <a:xfrm flipH="1">
            <a:off x="3354406" y="5296177"/>
            <a:ext cx="1856934" cy="615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98D08955-B6E2-4899-84BC-E16AB72FA164}"/>
              </a:ext>
            </a:extLst>
          </p:cNvPr>
          <p:cNvCxnSpPr>
            <a:cxnSpLocks/>
          </p:cNvCxnSpPr>
          <p:nvPr/>
        </p:nvCxnSpPr>
        <p:spPr>
          <a:xfrm flipH="1" flipV="1">
            <a:off x="3593556" y="3833140"/>
            <a:ext cx="1617784" cy="9680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85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07FE1B01-C784-4E14-A1F9-518CF1A5277E}"/>
              </a:ext>
            </a:extLst>
          </p:cNvPr>
          <p:cNvSpPr txBox="1">
            <a:spLocks/>
          </p:cNvSpPr>
          <p:nvPr/>
        </p:nvSpPr>
        <p:spPr>
          <a:xfrm>
            <a:off x="229773" y="180473"/>
            <a:ext cx="5694947" cy="6497053"/>
          </a:xfrm>
          <a:prstGeom prst="rect">
            <a:avLst/>
          </a:prstGeom>
          <a:ln>
            <a:noFill/>
          </a:ln>
        </p:spPr>
        <p:txBody>
          <a:bodyPr vert="horz" lIns="91440" tIns="457200" rIns="91440" bIns="45720" rtlCol="0" anchor="ctr">
            <a:normAutofit fontScale="92500"/>
          </a:bodyPr>
          <a:lstStyle>
            <a:lvl1pPr marL="0" indent="0" algn="ctr" defTabSz="914400" rtl="0" eaLnBrk="1" latinLnBrk="0" hangingPunct="1">
              <a:lnSpc>
                <a:spcPct val="90000"/>
              </a:lnSpc>
              <a:spcBef>
                <a:spcPts val="1800"/>
              </a:spcBef>
              <a:buSzPct val="100000"/>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500" dirty="0">
                <a:solidFill>
                  <a:schemeClr val="tx2"/>
                </a:solidFill>
              </a:rPr>
              <a:t>Bridging of the student HP laptop network adapter was required in order for the VM to connect to the travel router as well.</a:t>
            </a:r>
          </a:p>
          <a:p>
            <a:pPr marL="342900" indent="-342900" algn="l">
              <a:buFont typeface="Arial" panose="020B0604020202020204" pitchFamily="34" charset="0"/>
              <a:buChar char="•"/>
            </a:pPr>
            <a:r>
              <a:rPr lang="en-US" sz="2500" dirty="0">
                <a:solidFill>
                  <a:schemeClr val="tx2"/>
                </a:solidFill>
              </a:rPr>
              <a:t>When the VM was opened and the “Edit virtual machine settings” was selected.</a:t>
            </a:r>
          </a:p>
          <a:p>
            <a:pPr marL="342900" indent="-342900" algn="l">
              <a:buFont typeface="Arial" panose="020B0604020202020204" pitchFamily="34" charset="0"/>
              <a:buChar char="•"/>
            </a:pPr>
            <a:r>
              <a:rPr lang="en-US" sz="2500" dirty="0">
                <a:solidFill>
                  <a:schemeClr val="tx2"/>
                </a:solidFill>
              </a:rPr>
              <a:t>The “Network Adapter” option was selected under the hardware tab.</a:t>
            </a:r>
          </a:p>
          <a:p>
            <a:pPr marL="342900" indent="-342900" algn="l">
              <a:buFont typeface="Arial" panose="020B0604020202020204" pitchFamily="34" charset="0"/>
              <a:buChar char="•"/>
            </a:pPr>
            <a:r>
              <a:rPr lang="en-US" sz="2500" dirty="0">
                <a:solidFill>
                  <a:schemeClr val="tx2"/>
                </a:solidFill>
              </a:rPr>
              <a:t>The “Bridged” option was chosen allowing the “Configure Adapters” to be edited.</a:t>
            </a:r>
          </a:p>
          <a:p>
            <a:pPr marL="342900" indent="-342900" algn="l">
              <a:buFont typeface="Arial" panose="020B0604020202020204" pitchFamily="34" charset="0"/>
              <a:buChar char="•"/>
            </a:pPr>
            <a:r>
              <a:rPr lang="en-US" sz="2500" dirty="0">
                <a:solidFill>
                  <a:schemeClr val="tx2"/>
                </a:solidFill>
              </a:rPr>
              <a:t>When clicking into the “Configure Adapters” the “Realtek PCIe </a:t>
            </a:r>
            <a:r>
              <a:rPr lang="en-US" sz="2500" dirty="0" err="1">
                <a:solidFill>
                  <a:schemeClr val="tx2"/>
                </a:solidFill>
              </a:rPr>
              <a:t>GbE</a:t>
            </a:r>
            <a:r>
              <a:rPr lang="en-US" sz="2500" dirty="0">
                <a:solidFill>
                  <a:schemeClr val="tx2"/>
                </a:solidFill>
              </a:rPr>
              <a:t> Family Controller” was the only host network adapter checked off and the settings were saved. (Image following the next slide) </a:t>
            </a:r>
          </a:p>
        </p:txBody>
      </p:sp>
      <p:sp>
        <p:nvSpPr>
          <p:cNvPr id="8" name="Title 4">
            <a:extLst>
              <a:ext uri="{FF2B5EF4-FFF2-40B4-BE49-F238E27FC236}">
                <a16:creationId xmlns:a16="http://schemas.microsoft.com/office/drawing/2014/main" id="{C233A4EB-B8A6-4580-96E9-9E691E5CD47C}"/>
              </a:ext>
            </a:extLst>
          </p:cNvPr>
          <p:cNvSpPr>
            <a:spLocks noGrp="1"/>
          </p:cNvSpPr>
          <p:nvPr>
            <p:ph type="title"/>
          </p:nvPr>
        </p:nvSpPr>
        <p:spPr>
          <a:xfrm>
            <a:off x="6267282" y="2124221"/>
            <a:ext cx="5706794" cy="1304778"/>
          </a:xfrm>
        </p:spPr>
        <p:txBody>
          <a:bodyPr>
            <a:normAutofit fontScale="90000"/>
          </a:bodyPr>
          <a:lstStyle/>
          <a:p>
            <a:r>
              <a:rPr lang="en-US" sz="4000" dirty="0">
                <a:solidFill>
                  <a:schemeClr val="accent1">
                    <a:lumMod val="50000"/>
                  </a:schemeClr>
                </a:solidFill>
              </a:rPr>
              <a:t>Virtual Machine (VM)&amp; Host Windows computer</a:t>
            </a:r>
            <a:br>
              <a:rPr lang="en-US" sz="4000" dirty="0">
                <a:solidFill>
                  <a:schemeClr val="accent1">
                    <a:lumMod val="50000"/>
                  </a:schemeClr>
                </a:solidFill>
              </a:rPr>
            </a:br>
            <a:r>
              <a:rPr lang="en-US" sz="4000" dirty="0">
                <a:solidFill>
                  <a:schemeClr val="accent1">
                    <a:lumMod val="50000"/>
                  </a:schemeClr>
                </a:solidFill>
              </a:rPr>
              <a:t>Dynamic IP Assignment</a:t>
            </a:r>
          </a:p>
        </p:txBody>
      </p:sp>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2D4862-3077-43DF-8CE2-BB241335C70D}"/>
              </a:ext>
            </a:extLst>
          </p:cNvPr>
          <p:cNvPicPr>
            <a:picLocks noChangeAspect="1"/>
          </p:cNvPicPr>
          <p:nvPr/>
        </p:nvPicPr>
        <p:blipFill rotWithShape="1">
          <a:blip r:embed="rId2"/>
          <a:srcRect l="5613" t="6453" r="3042" b="2102"/>
          <a:stretch/>
        </p:blipFill>
        <p:spPr>
          <a:xfrm>
            <a:off x="502285" y="1393784"/>
            <a:ext cx="8526632" cy="4799053"/>
          </a:xfrm>
          <a:prstGeom prst="rect">
            <a:avLst/>
          </a:prstGeom>
        </p:spPr>
      </p:pic>
      <p:sp>
        <p:nvSpPr>
          <p:cNvPr id="9" name="Title 1">
            <a:extLst>
              <a:ext uri="{FF2B5EF4-FFF2-40B4-BE49-F238E27FC236}">
                <a16:creationId xmlns:a16="http://schemas.microsoft.com/office/drawing/2014/main" id="{2A453654-91DF-46EE-8C27-29069787E4E7}"/>
              </a:ext>
            </a:extLst>
          </p:cNvPr>
          <p:cNvSpPr txBox="1">
            <a:spLocks/>
          </p:cNvSpPr>
          <p:nvPr/>
        </p:nvSpPr>
        <p:spPr>
          <a:xfrm>
            <a:off x="2196319" y="250350"/>
            <a:ext cx="8178799" cy="11357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100" dirty="0">
                <a:solidFill>
                  <a:schemeClr val="accent1">
                    <a:lumMod val="50000"/>
                  </a:schemeClr>
                </a:solidFill>
              </a:rPr>
              <a:t>VMware Player Bridging Settings</a:t>
            </a:r>
          </a:p>
        </p:txBody>
      </p:sp>
      <p:sp>
        <p:nvSpPr>
          <p:cNvPr id="10" name="Content Placeholder 2">
            <a:extLst>
              <a:ext uri="{FF2B5EF4-FFF2-40B4-BE49-F238E27FC236}">
                <a16:creationId xmlns:a16="http://schemas.microsoft.com/office/drawing/2014/main" id="{317D8407-CEF2-4D3F-B925-8553733CA993}"/>
              </a:ext>
            </a:extLst>
          </p:cNvPr>
          <p:cNvSpPr txBox="1">
            <a:spLocks/>
          </p:cNvSpPr>
          <p:nvPr/>
        </p:nvSpPr>
        <p:spPr>
          <a:xfrm>
            <a:off x="9264316" y="2531458"/>
            <a:ext cx="2719137" cy="2523704"/>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sz="2500" dirty="0">
                <a:solidFill>
                  <a:schemeClr val="tx2"/>
                </a:solidFill>
              </a:rPr>
              <a:t>The screenshot shows the host network adapter that the VM will automatically bridge to.</a:t>
            </a:r>
          </a:p>
        </p:txBody>
      </p:sp>
    </p:spTree>
    <p:extLst>
      <p:ext uri="{BB962C8B-B14F-4D97-AF65-F5344CB8AC3E}">
        <p14:creationId xmlns:p14="http://schemas.microsoft.com/office/powerpoint/2010/main" val="31233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7B54211-3115-4394-917C-A944CC3964E8}"/>
              </a:ext>
            </a:extLst>
          </p:cNvPr>
          <p:cNvSpPr txBox="1">
            <a:spLocks/>
          </p:cNvSpPr>
          <p:nvPr/>
        </p:nvSpPr>
        <p:spPr>
          <a:xfrm>
            <a:off x="0" y="-1"/>
            <a:ext cx="6096000" cy="6858001"/>
          </a:xfrm>
          <a:prstGeom prst="rect">
            <a:avLst/>
          </a:prstGeom>
          <a:ln>
            <a:noFill/>
          </a:ln>
        </p:spPr>
        <p:txBody>
          <a:bodyPr vert="horz" lIns="91440" tIns="457200" rIns="91440" bIns="45720" rtlCol="0" anchor="ctr">
            <a:noAutofit/>
          </a:bodyPr>
          <a:lstStyle>
            <a:lvl1pPr marL="0" indent="0" algn="ctr" defTabSz="914400" rtl="0" eaLnBrk="1" latinLnBrk="0" hangingPunct="1">
              <a:lnSpc>
                <a:spcPct val="90000"/>
              </a:lnSpc>
              <a:spcBef>
                <a:spcPts val="1800"/>
              </a:spcBef>
              <a:buSzPct val="100000"/>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1800" dirty="0">
                <a:solidFill>
                  <a:schemeClr val="tx2"/>
                </a:solidFill>
              </a:rPr>
              <a:t>After assigning the IPv4 and IPv6 addresses &amp; bridging the host network adapter the student HP laptop and VM are now connected to the travel router.</a:t>
            </a:r>
          </a:p>
          <a:p>
            <a:pPr marL="342900" indent="-342900" algn="l">
              <a:buFont typeface="Arial" panose="020B0604020202020204" pitchFamily="34" charset="0"/>
              <a:buChar char="•"/>
            </a:pPr>
            <a:r>
              <a:rPr lang="en-US" sz="1800" dirty="0">
                <a:solidFill>
                  <a:schemeClr val="tx2"/>
                </a:solidFill>
              </a:rPr>
              <a:t>At this point verification is needed to determine what IP addresses the DHCP has assigned to the student HP laptop and the VM now that they are connected to the travel router. </a:t>
            </a:r>
          </a:p>
          <a:p>
            <a:pPr marL="342900" indent="-342900" algn="l">
              <a:buFont typeface="Arial" panose="020B0604020202020204" pitchFamily="34" charset="0"/>
              <a:buChar char="•"/>
            </a:pPr>
            <a:r>
              <a:rPr lang="en-US" sz="1800" dirty="0">
                <a:solidFill>
                  <a:schemeClr val="tx2"/>
                </a:solidFill>
              </a:rPr>
              <a:t>The command window was brought up on the student HP laptop and the “ipconfig /all”  was entered to view the IPv4 address and IPv6 address of the host computer. (Image on next slide.)</a:t>
            </a:r>
          </a:p>
          <a:p>
            <a:pPr marL="1257300" lvl="2" indent="-342900">
              <a:buFont typeface="Arial" panose="020B0604020202020204" pitchFamily="34" charset="0"/>
              <a:buChar char="•"/>
            </a:pPr>
            <a:r>
              <a:rPr lang="en-US" sz="1800" dirty="0">
                <a:solidFill>
                  <a:schemeClr val="tx2"/>
                </a:solidFill>
              </a:rPr>
              <a:t>IPv4: 192.168.105.154</a:t>
            </a:r>
          </a:p>
          <a:p>
            <a:pPr marL="1257300" lvl="2" indent="-342900">
              <a:buFont typeface="Arial" panose="020B0604020202020204" pitchFamily="34" charset="0"/>
              <a:buChar char="•"/>
            </a:pPr>
            <a:r>
              <a:rPr lang="en-US" sz="1800" dirty="0">
                <a:solidFill>
                  <a:schemeClr val="tx2"/>
                </a:solidFill>
              </a:rPr>
              <a:t>IPv6: 2003:dad:be:1::e83</a:t>
            </a:r>
          </a:p>
          <a:p>
            <a:pPr marL="342900" indent="-342900" algn="l">
              <a:buFont typeface="Arial" panose="020B0604020202020204" pitchFamily="34" charset="0"/>
              <a:buChar char="•"/>
            </a:pPr>
            <a:r>
              <a:rPr lang="en-US" sz="1800" dirty="0">
                <a:solidFill>
                  <a:schemeClr val="tx2"/>
                </a:solidFill>
              </a:rPr>
              <a:t>The terminal window was brought up on the Ubuntu VM and the “ip addr” was entered to view the IPv4 and IPv6 address of the VM. (Image on following slide.)</a:t>
            </a:r>
          </a:p>
          <a:p>
            <a:pPr marL="1257300" lvl="2" indent="-342900">
              <a:buFont typeface="Arial" panose="020B0604020202020204" pitchFamily="34" charset="0"/>
              <a:buChar char="•"/>
            </a:pPr>
            <a:r>
              <a:rPr lang="en-US" sz="1800" dirty="0">
                <a:solidFill>
                  <a:schemeClr val="tx2"/>
                </a:solidFill>
              </a:rPr>
              <a:t>IPv4: 192.168.105.214</a:t>
            </a:r>
          </a:p>
          <a:p>
            <a:pPr marL="1257300" lvl="2" indent="-342900">
              <a:buFont typeface="Arial" panose="020B0604020202020204" pitchFamily="34" charset="0"/>
              <a:buChar char="•"/>
            </a:pPr>
            <a:r>
              <a:rPr lang="en-US" sz="1800" dirty="0">
                <a:solidFill>
                  <a:schemeClr val="tx2"/>
                </a:solidFill>
              </a:rPr>
              <a:t>IPv6:2003:dad:be:1::1e4</a:t>
            </a:r>
          </a:p>
        </p:txBody>
      </p:sp>
      <p:sp>
        <p:nvSpPr>
          <p:cNvPr id="8" name="Title 4">
            <a:extLst>
              <a:ext uri="{FF2B5EF4-FFF2-40B4-BE49-F238E27FC236}">
                <a16:creationId xmlns:a16="http://schemas.microsoft.com/office/drawing/2014/main" id="{C7F5B00F-2C57-4726-A8AD-BC06F12919E7}"/>
              </a:ext>
            </a:extLst>
          </p:cNvPr>
          <p:cNvSpPr>
            <a:spLocks noGrp="1"/>
          </p:cNvSpPr>
          <p:nvPr>
            <p:ph type="title"/>
          </p:nvPr>
        </p:nvSpPr>
        <p:spPr>
          <a:xfrm>
            <a:off x="6485206" y="2776610"/>
            <a:ext cx="5706794" cy="1304778"/>
          </a:xfrm>
        </p:spPr>
        <p:txBody>
          <a:bodyPr>
            <a:normAutofit fontScale="90000"/>
          </a:bodyPr>
          <a:lstStyle/>
          <a:p>
            <a:r>
              <a:rPr lang="en-US" sz="4000" dirty="0">
                <a:solidFill>
                  <a:schemeClr val="accent1">
                    <a:lumMod val="50000"/>
                  </a:schemeClr>
                </a:solidFill>
              </a:rPr>
              <a:t>Virtual Machine (VM) &amp; Host Windows computer</a:t>
            </a:r>
            <a:br>
              <a:rPr lang="en-US" sz="4000" dirty="0">
                <a:solidFill>
                  <a:schemeClr val="accent1">
                    <a:lumMod val="50000"/>
                  </a:schemeClr>
                </a:solidFill>
              </a:rPr>
            </a:br>
            <a:r>
              <a:rPr lang="en-US" sz="4000" dirty="0">
                <a:solidFill>
                  <a:schemeClr val="accent1">
                    <a:lumMod val="50000"/>
                  </a:schemeClr>
                </a:solidFill>
              </a:rPr>
              <a:t>Dynamic IP Assignment</a:t>
            </a:r>
            <a:br>
              <a:rPr lang="en-US" sz="4000" dirty="0">
                <a:solidFill>
                  <a:schemeClr val="accent1">
                    <a:lumMod val="50000"/>
                  </a:schemeClr>
                </a:solidFill>
              </a:rPr>
            </a:br>
            <a:r>
              <a:rPr lang="en-US" sz="4000" dirty="0">
                <a:solidFill>
                  <a:schemeClr val="accent1">
                    <a:lumMod val="50000"/>
                  </a:schemeClr>
                </a:solidFill>
              </a:rPr>
              <a:t>(continued)</a:t>
            </a:r>
          </a:p>
        </p:txBody>
      </p:sp>
    </p:spTree>
    <p:extLst>
      <p:ext uri="{BB962C8B-B14F-4D97-AF65-F5344CB8AC3E}">
        <p14:creationId xmlns:p14="http://schemas.microsoft.com/office/powerpoint/2010/main" val="21605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89ABF0A-C342-4A29-82D1-DCA090418D7C}"/>
              </a:ext>
            </a:extLst>
          </p:cNvPr>
          <p:cNvSpPr txBox="1">
            <a:spLocks/>
          </p:cNvSpPr>
          <p:nvPr/>
        </p:nvSpPr>
        <p:spPr>
          <a:xfrm>
            <a:off x="2755899" y="323623"/>
            <a:ext cx="6680200" cy="11357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100" dirty="0">
                <a:solidFill>
                  <a:schemeClr val="accent1">
                    <a:lumMod val="50000"/>
                  </a:schemeClr>
                </a:solidFill>
              </a:rPr>
              <a:t>Host Computer Dynamic IP Assignment</a:t>
            </a:r>
          </a:p>
        </p:txBody>
      </p:sp>
      <p:sp>
        <p:nvSpPr>
          <p:cNvPr id="12" name="Text Placeholder 6">
            <a:extLst>
              <a:ext uri="{FF2B5EF4-FFF2-40B4-BE49-F238E27FC236}">
                <a16:creationId xmlns:a16="http://schemas.microsoft.com/office/drawing/2014/main" id="{2E90EDCF-F277-4E87-A359-F4478A83F2AC}"/>
              </a:ext>
            </a:extLst>
          </p:cNvPr>
          <p:cNvSpPr txBox="1">
            <a:spLocks/>
          </p:cNvSpPr>
          <p:nvPr/>
        </p:nvSpPr>
        <p:spPr>
          <a:xfrm>
            <a:off x="2006601" y="1459359"/>
            <a:ext cx="8178799" cy="6008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spcBef>
                <a:spcPts val="1000"/>
              </a:spcBef>
            </a:pPr>
            <a:r>
              <a:rPr lang="en-US" sz="1700" dirty="0">
                <a:solidFill>
                  <a:schemeClr val="accent1">
                    <a:lumMod val="50000"/>
                  </a:schemeClr>
                </a:solidFill>
              </a:rPr>
              <a:t>The screenshot should show IPv4 and IPv6 addresses of the host Windows computer.</a:t>
            </a:r>
          </a:p>
        </p:txBody>
      </p:sp>
      <p:pic>
        <p:nvPicPr>
          <p:cNvPr id="3" name="Picture 2">
            <a:extLst>
              <a:ext uri="{FF2B5EF4-FFF2-40B4-BE49-F238E27FC236}">
                <a16:creationId xmlns:a16="http://schemas.microsoft.com/office/drawing/2014/main" id="{4EB1E585-6A07-4FE2-90FE-81BC2121E204}"/>
              </a:ext>
            </a:extLst>
          </p:cNvPr>
          <p:cNvPicPr>
            <a:picLocks noChangeAspect="1"/>
          </p:cNvPicPr>
          <p:nvPr/>
        </p:nvPicPr>
        <p:blipFill>
          <a:blip r:embed="rId2"/>
          <a:stretch>
            <a:fillRect/>
          </a:stretch>
        </p:blipFill>
        <p:spPr>
          <a:xfrm>
            <a:off x="2919411" y="2060233"/>
            <a:ext cx="6353175" cy="4667250"/>
          </a:xfrm>
          <a:prstGeom prst="rect">
            <a:avLst/>
          </a:prstGeom>
        </p:spPr>
      </p:pic>
    </p:spTree>
    <p:extLst>
      <p:ext uri="{BB962C8B-B14F-4D97-AF65-F5344CB8AC3E}">
        <p14:creationId xmlns:p14="http://schemas.microsoft.com/office/powerpoint/2010/main" val="296272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1D57652-C216-4792-BB0A-5EFE616583BE}"/>
              </a:ext>
            </a:extLst>
          </p:cNvPr>
          <p:cNvSpPr txBox="1">
            <a:spLocks/>
          </p:cNvSpPr>
          <p:nvPr/>
        </p:nvSpPr>
        <p:spPr>
          <a:xfrm>
            <a:off x="2565400" y="400794"/>
            <a:ext cx="7061200" cy="11357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100" dirty="0">
                <a:solidFill>
                  <a:schemeClr val="accent1">
                    <a:lumMod val="50000"/>
                  </a:schemeClr>
                </a:solidFill>
              </a:rPr>
              <a:t>Guest Ubuntu VM Dynamic IP Assignment</a:t>
            </a:r>
          </a:p>
        </p:txBody>
      </p:sp>
      <p:sp>
        <p:nvSpPr>
          <p:cNvPr id="4" name="Text Placeholder 6">
            <a:extLst>
              <a:ext uri="{FF2B5EF4-FFF2-40B4-BE49-F238E27FC236}">
                <a16:creationId xmlns:a16="http://schemas.microsoft.com/office/drawing/2014/main" id="{1C647B1D-DD7A-4D0B-AF1D-9CFE2EF9B359}"/>
              </a:ext>
            </a:extLst>
          </p:cNvPr>
          <p:cNvSpPr txBox="1">
            <a:spLocks/>
          </p:cNvSpPr>
          <p:nvPr/>
        </p:nvSpPr>
        <p:spPr>
          <a:xfrm>
            <a:off x="8875317" y="2624790"/>
            <a:ext cx="1727200" cy="27824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spcBef>
                <a:spcPts val="1000"/>
              </a:spcBef>
            </a:pPr>
            <a:r>
              <a:rPr lang="en-US" sz="1700" dirty="0">
                <a:solidFill>
                  <a:schemeClr val="tx2"/>
                </a:solidFill>
              </a:rPr>
              <a:t>The screenshot shows IPv4 and IPv6 addresses of the Guest Ubuntu VM.</a:t>
            </a:r>
          </a:p>
        </p:txBody>
      </p:sp>
      <p:pic>
        <p:nvPicPr>
          <p:cNvPr id="5" name="Picture 4">
            <a:extLst>
              <a:ext uri="{FF2B5EF4-FFF2-40B4-BE49-F238E27FC236}">
                <a16:creationId xmlns:a16="http://schemas.microsoft.com/office/drawing/2014/main" id="{24EBACD1-8C4D-4225-9FFF-378073FD69C8}"/>
              </a:ext>
            </a:extLst>
          </p:cNvPr>
          <p:cNvPicPr>
            <a:picLocks noChangeAspect="1"/>
          </p:cNvPicPr>
          <p:nvPr/>
        </p:nvPicPr>
        <p:blipFill>
          <a:blip r:embed="rId2"/>
          <a:stretch>
            <a:fillRect/>
          </a:stretch>
        </p:blipFill>
        <p:spPr>
          <a:xfrm>
            <a:off x="1773354" y="1734959"/>
            <a:ext cx="7036481" cy="3956089"/>
          </a:xfrm>
          <a:prstGeom prst="rect">
            <a:avLst/>
          </a:prstGeom>
        </p:spPr>
      </p:pic>
    </p:spTree>
    <p:extLst>
      <p:ext uri="{BB962C8B-B14F-4D97-AF65-F5344CB8AC3E}">
        <p14:creationId xmlns:p14="http://schemas.microsoft.com/office/powerpoint/2010/main" val="42049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0FE7D340-9ED9-4404-BBA9-27849D36AC43}"/>
              </a:ext>
            </a:extLst>
          </p:cNvPr>
          <p:cNvSpPr txBox="1">
            <a:spLocks/>
          </p:cNvSpPr>
          <p:nvPr/>
        </p:nvSpPr>
        <p:spPr>
          <a:xfrm>
            <a:off x="7457809" y="2095485"/>
            <a:ext cx="3388419" cy="13321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a:lstStyle>
          <a:p>
            <a:r>
              <a:rPr lang="en-US" sz="4000" dirty="0"/>
              <a:t>Connectivity Test - Ping</a:t>
            </a:r>
          </a:p>
        </p:txBody>
      </p:sp>
      <p:sp>
        <p:nvSpPr>
          <p:cNvPr id="4" name="Content Placeholder 5">
            <a:extLst>
              <a:ext uri="{FF2B5EF4-FFF2-40B4-BE49-F238E27FC236}">
                <a16:creationId xmlns:a16="http://schemas.microsoft.com/office/drawing/2014/main" id="{F664E5CD-855A-4F78-830B-4547AA0A571B}"/>
              </a:ext>
            </a:extLst>
          </p:cNvPr>
          <p:cNvSpPr txBox="1">
            <a:spLocks/>
          </p:cNvSpPr>
          <p:nvPr/>
        </p:nvSpPr>
        <p:spPr>
          <a:xfrm>
            <a:off x="199167" y="619649"/>
            <a:ext cx="5694947" cy="5616050"/>
          </a:xfrm>
          <a:prstGeom prst="rect">
            <a:avLst/>
          </a:prstGeom>
        </p:spPr>
        <p:txBody>
          <a:bodyPr anchor="ct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solidFill>
                  <a:schemeClr val="tx2"/>
                </a:solidFill>
              </a:rPr>
              <a:t>After the IPv4 and IPv6 addresses were assigned and viewed, the student HP laptop and the Ubuntu VM connectivity test followed.</a:t>
            </a:r>
          </a:p>
          <a:p>
            <a:r>
              <a:rPr lang="en-US" dirty="0">
                <a:solidFill>
                  <a:schemeClr val="tx2"/>
                </a:solidFill>
              </a:rPr>
              <a:t>The “ping” command was used to test the IPv4 and IPv6 connectivity between:</a:t>
            </a:r>
          </a:p>
          <a:p>
            <a:pPr lvl="1"/>
            <a:r>
              <a:rPr lang="en-US" dirty="0">
                <a:solidFill>
                  <a:schemeClr val="tx2"/>
                </a:solidFill>
              </a:rPr>
              <a:t>The HP student laptop and travel router.</a:t>
            </a:r>
          </a:p>
          <a:p>
            <a:pPr lvl="1"/>
            <a:r>
              <a:rPr lang="en-US" dirty="0">
                <a:solidFill>
                  <a:schemeClr val="tx2"/>
                </a:solidFill>
              </a:rPr>
              <a:t>The HP student laptop and the Ubuntu VM.</a:t>
            </a:r>
          </a:p>
          <a:p>
            <a:pPr lvl="1"/>
            <a:r>
              <a:rPr lang="en-US" dirty="0">
                <a:solidFill>
                  <a:schemeClr val="tx2"/>
                </a:solidFill>
              </a:rPr>
              <a:t>The Ubuntu VM and the travel router.</a:t>
            </a:r>
          </a:p>
          <a:p>
            <a:pPr lvl="1"/>
            <a:r>
              <a:rPr lang="en-US" dirty="0">
                <a:solidFill>
                  <a:schemeClr val="tx2"/>
                </a:solidFill>
              </a:rPr>
              <a:t>The Ubuntu VM and the HP student laptop.</a:t>
            </a:r>
          </a:p>
        </p:txBody>
      </p:sp>
    </p:spTree>
    <p:extLst>
      <p:ext uri="{BB962C8B-B14F-4D97-AF65-F5344CB8AC3E}">
        <p14:creationId xmlns:p14="http://schemas.microsoft.com/office/powerpoint/2010/main" val="124321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649D6B-0F31-49C9-BB40-A4083E88DCE8}"/>
              </a:ext>
            </a:extLst>
          </p:cNvPr>
          <p:cNvSpPr txBox="1">
            <a:spLocks/>
          </p:cNvSpPr>
          <p:nvPr/>
        </p:nvSpPr>
        <p:spPr>
          <a:xfrm>
            <a:off x="3848099" y="1542221"/>
            <a:ext cx="4495800" cy="533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tx2"/>
                </a:solidFill>
              </a:rPr>
              <a:t>The screenshot showing successful ping tests.</a:t>
            </a:r>
          </a:p>
        </p:txBody>
      </p:sp>
      <p:sp>
        <p:nvSpPr>
          <p:cNvPr id="8" name="Title 1">
            <a:extLst>
              <a:ext uri="{FF2B5EF4-FFF2-40B4-BE49-F238E27FC236}">
                <a16:creationId xmlns:a16="http://schemas.microsoft.com/office/drawing/2014/main" id="{419C47E4-34A1-4C28-84A8-2DA99C555D90}"/>
              </a:ext>
            </a:extLst>
          </p:cNvPr>
          <p:cNvSpPr txBox="1">
            <a:spLocks/>
          </p:cNvSpPr>
          <p:nvPr/>
        </p:nvSpPr>
        <p:spPr>
          <a:xfrm>
            <a:off x="2353675" y="196973"/>
            <a:ext cx="7484648" cy="14279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1">
                    <a:lumMod val="50000"/>
                  </a:schemeClr>
                </a:solidFill>
              </a:rPr>
              <a:t>Connectivity Test between the Host Computer and Travel Router</a:t>
            </a:r>
          </a:p>
        </p:txBody>
      </p:sp>
      <p:pic>
        <p:nvPicPr>
          <p:cNvPr id="9" name="Picture 8">
            <a:extLst>
              <a:ext uri="{FF2B5EF4-FFF2-40B4-BE49-F238E27FC236}">
                <a16:creationId xmlns:a16="http://schemas.microsoft.com/office/drawing/2014/main" id="{A8D13437-7C41-4B43-BEB4-C35025DFD64E}"/>
              </a:ext>
            </a:extLst>
          </p:cNvPr>
          <p:cNvPicPr>
            <a:picLocks noChangeAspect="1"/>
          </p:cNvPicPr>
          <p:nvPr/>
        </p:nvPicPr>
        <p:blipFill rotWithShape="1">
          <a:blip r:embed="rId2"/>
          <a:srcRect l="12994" t="6508" r="13982" b="23196"/>
          <a:stretch/>
        </p:blipFill>
        <p:spPr>
          <a:xfrm>
            <a:off x="1782901" y="2075621"/>
            <a:ext cx="8626197" cy="4668665"/>
          </a:xfrm>
          <a:prstGeom prst="rect">
            <a:avLst/>
          </a:prstGeom>
        </p:spPr>
      </p:pic>
    </p:spTree>
    <p:extLst>
      <p:ext uri="{BB962C8B-B14F-4D97-AF65-F5344CB8AC3E}">
        <p14:creationId xmlns:p14="http://schemas.microsoft.com/office/powerpoint/2010/main" val="14350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48F670D-18D9-47CB-9DE6-0F7772A5ADC6}"/>
              </a:ext>
            </a:extLst>
          </p:cNvPr>
          <p:cNvSpPr txBox="1">
            <a:spLocks/>
          </p:cNvSpPr>
          <p:nvPr/>
        </p:nvSpPr>
        <p:spPr>
          <a:xfrm>
            <a:off x="3839575" y="1463313"/>
            <a:ext cx="4512848" cy="5183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tx2"/>
                </a:solidFill>
              </a:rPr>
              <a:t>The screenshot shows successful ping tests.</a:t>
            </a:r>
          </a:p>
        </p:txBody>
      </p:sp>
      <p:sp>
        <p:nvSpPr>
          <p:cNvPr id="7" name="Title 1">
            <a:extLst>
              <a:ext uri="{FF2B5EF4-FFF2-40B4-BE49-F238E27FC236}">
                <a16:creationId xmlns:a16="http://schemas.microsoft.com/office/drawing/2014/main" id="{49829D8D-EFED-45A1-958B-A8CD0B104EDE}"/>
              </a:ext>
            </a:extLst>
          </p:cNvPr>
          <p:cNvSpPr txBox="1">
            <a:spLocks/>
          </p:cNvSpPr>
          <p:nvPr/>
        </p:nvSpPr>
        <p:spPr>
          <a:xfrm>
            <a:off x="2209800" y="274240"/>
            <a:ext cx="7772400" cy="11890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1">
                    <a:lumMod val="50000"/>
                  </a:schemeClr>
                </a:solidFill>
              </a:rPr>
              <a:t>Connectivity Test between the Host Computer and Ubuntu VM</a:t>
            </a:r>
          </a:p>
        </p:txBody>
      </p:sp>
      <p:pic>
        <p:nvPicPr>
          <p:cNvPr id="8" name="Picture 7">
            <a:extLst>
              <a:ext uri="{FF2B5EF4-FFF2-40B4-BE49-F238E27FC236}">
                <a16:creationId xmlns:a16="http://schemas.microsoft.com/office/drawing/2014/main" id="{809AE124-5DED-4966-AE5D-AD15194D9011}"/>
              </a:ext>
            </a:extLst>
          </p:cNvPr>
          <p:cNvPicPr>
            <a:picLocks noChangeAspect="1"/>
          </p:cNvPicPr>
          <p:nvPr/>
        </p:nvPicPr>
        <p:blipFill rotWithShape="1">
          <a:blip r:embed="rId2"/>
          <a:srcRect l="12617" t="6311" r="13551" b="22211"/>
          <a:stretch/>
        </p:blipFill>
        <p:spPr>
          <a:xfrm>
            <a:off x="1864481" y="2103906"/>
            <a:ext cx="8463037" cy="4606463"/>
          </a:xfrm>
          <a:prstGeom prst="rect">
            <a:avLst/>
          </a:prstGeom>
        </p:spPr>
      </p:pic>
    </p:spTree>
    <p:extLst>
      <p:ext uri="{BB962C8B-B14F-4D97-AF65-F5344CB8AC3E}">
        <p14:creationId xmlns:p14="http://schemas.microsoft.com/office/powerpoint/2010/main" val="261702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92617D9D-A6F1-4D12-ACC8-E4D80A4C56CF}"/>
              </a:ext>
            </a:extLst>
          </p:cNvPr>
          <p:cNvSpPr txBox="1">
            <a:spLocks/>
          </p:cNvSpPr>
          <p:nvPr/>
        </p:nvSpPr>
        <p:spPr>
          <a:xfrm>
            <a:off x="3839576" y="1613316"/>
            <a:ext cx="4512848" cy="3659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tx2"/>
                </a:solidFill>
              </a:rPr>
              <a:t>The screenshot shows successful ping tests.</a:t>
            </a:r>
          </a:p>
        </p:txBody>
      </p:sp>
      <p:sp>
        <p:nvSpPr>
          <p:cNvPr id="5" name="Title 1">
            <a:extLst>
              <a:ext uri="{FF2B5EF4-FFF2-40B4-BE49-F238E27FC236}">
                <a16:creationId xmlns:a16="http://schemas.microsoft.com/office/drawing/2014/main" id="{C733F4C7-421B-4C76-B98A-BAD71DBAB086}"/>
              </a:ext>
            </a:extLst>
          </p:cNvPr>
          <p:cNvSpPr txBox="1">
            <a:spLocks/>
          </p:cNvSpPr>
          <p:nvPr/>
        </p:nvSpPr>
        <p:spPr>
          <a:xfrm>
            <a:off x="2247900" y="522248"/>
            <a:ext cx="7696200" cy="849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1">
                    <a:lumMod val="50000"/>
                  </a:schemeClr>
                </a:solidFill>
              </a:rPr>
              <a:t>Connectivity Test between the Ubuntu VM and Travel Router</a:t>
            </a:r>
          </a:p>
        </p:txBody>
      </p:sp>
      <p:pic>
        <p:nvPicPr>
          <p:cNvPr id="6" name="Picture 5">
            <a:extLst>
              <a:ext uri="{FF2B5EF4-FFF2-40B4-BE49-F238E27FC236}">
                <a16:creationId xmlns:a16="http://schemas.microsoft.com/office/drawing/2014/main" id="{1D683A83-E6C2-438F-B33C-F67CEE4CA0F6}"/>
              </a:ext>
            </a:extLst>
          </p:cNvPr>
          <p:cNvPicPr>
            <a:picLocks noChangeAspect="1"/>
          </p:cNvPicPr>
          <p:nvPr/>
        </p:nvPicPr>
        <p:blipFill rotWithShape="1">
          <a:blip r:embed="rId2"/>
          <a:srcRect l="19167" t="17392" r="10834" b="2569"/>
          <a:stretch/>
        </p:blipFill>
        <p:spPr>
          <a:xfrm>
            <a:off x="2895600" y="2220952"/>
            <a:ext cx="6400800" cy="4114800"/>
          </a:xfrm>
          <a:prstGeom prst="rect">
            <a:avLst/>
          </a:prstGeom>
        </p:spPr>
      </p:pic>
    </p:spTree>
    <p:extLst>
      <p:ext uri="{BB962C8B-B14F-4D97-AF65-F5344CB8AC3E}">
        <p14:creationId xmlns:p14="http://schemas.microsoft.com/office/powerpoint/2010/main" val="465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601578"/>
            <a:ext cx="9372600" cy="786063"/>
          </a:xfrm>
        </p:spPr>
        <p:txBody>
          <a:bodyPr/>
          <a:lstStyle/>
          <a:p>
            <a:pPr algn="ctr"/>
            <a:r>
              <a:rPr lang="en-US" dirty="0"/>
              <a:t>Introduction</a:t>
            </a:r>
          </a:p>
        </p:txBody>
      </p:sp>
      <p:sp>
        <p:nvSpPr>
          <p:cNvPr id="6" name="Content Placeholder 2">
            <a:extLst>
              <a:ext uri="{FF2B5EF4-FFF2-40B4-BE49-F238E27FC236}">
                <a16:creationId xmlns:a16="http://schemas.microsoft.com/office/drawing/2014/main" id="{7FDB378F-425A-4A31-9C81-0D6F194B4338}"/>
              </a:ext>
            </a:extLst>
          </p:cNvPr>
          <p:cNvSpPr txBox="1">
            <a:spLocks/>
          </p:cNvSpPr>
          <p:nvPr/>
        </p:nvSpPr>
        <p:spPr>
          <a:xfrm>
            <a:off x="1409700" y="1910342"/>
            <a:ext cx="10515600" cy="3037316"/>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sz="2300" dirty="0">
                <a:solidFill>
                  <a:schemeClr val="tx2"/>
                </a:solidFill>
              </a:rPr>
              <a:t>The IoT (Internet of Things) is ever growing.</a:t>
            </a:r>
          </a:p>
          <a:p>
            <a:r>
              <a:rPr lang="en-US" sz="2300" dirty="0">
                <a:solidFill>
                  <a:schemeClr val="tx2"/>
                </a:solidFill>
              </a:rPr>
              <a:t>All these IoT devices are connect to different types of networks. </a:t>
            </a:r>
          </a:p>
          <a:p>
            <a:r>
              <a:rPr lang="en-US" sz="2300" dirty="0">
                <a:solidFill>
                  <a:schemeClr val="tx2"/>
                </a:solidFill>
              </a:rPr>
              <a:t>Whether at home, work, or at a local place using the Wi-Fi, these are all places with different types of networks. </a:t>
            </a:r>
          </a:p>
          <a:p>
            <a:r>
              <a:rPr lang="en-US" sz="2300" dirty="0">
                <a:solidFill>
                  <a:schemeClr val="tx2"/>
                </a:solidFill>
              </a:rPr>
              <a:t>This project will show the fundamentals of a small network.</a:t>
            </a:r>
          </a:p>
          <a:p>
            <a:r>
              <a:rPr lang="en-US" sz="2300" dirty="0">
                <a:solidFill>
                  <a:schemeClr val="tx2"/>
                </a:solidFill>
              </a:rPr>
              <a:t>Also including challenges faced and career skills obtained. </a:t>
            </a:r>
            <a:endParaRPr lang="en-US" dirty="0">
              <a:solidFill>
                <a:schemeClr val="tx2"/>
              </a:solidFill>
            </a:endParaRPr>
          </a:p>
          <a:p>
            <a:pPr lvl="1"/>
            <a:endParaRPr lang="en-US" dirty="0"/>
          </a:p>
          <a:p>
            <a:pPr lvl="1"/>
            <a:endParaRPr lang="en-US" dirty="0"/>
          </a:p>
        </p:txBody>
      </p:sp>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9071AB2-31B3-4ED3-83B1-9934E1619035}"/>
              </a:ext>
            </a:extLst>
          </p:cNvPr>
          <p:cNvSpPr txBox="1">
            <a:spLocks/>
          </p:cNvSpPr>
          <p:nvPr/>
        </p:nvSpPr>
        <p:spPr>
          <a:xfrm>
            <a:off x="9739726" y="2216833"/>
            <a:ext cx="2485292" cy="121216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t>The screenshot shows successful ping tests.</a:t>
            </a:r>
          </a:p>
        </p:txBody>
      </p:sp>
      <p:sp>
        <p:nvSpPr>
          <p:cNvPr id="7" name="Title 1">
            <a:extLst>
              <a:ext uri="{FF2B5EF4-FFF2-40B4-BE49-F238E27FC236}">
                <a16:creationId xmlns:a16="http://schemas.microsoft.com/office/drawing/2014/main" id="{66092CE1-B892-45DE-8FD3-7575B4C4FEAE}"/>
              </a:ext>
            </a:extLst>
          </p:cNvPr>
          <p:cNvSpPr txBox="1">
            <a:spLocks/>
          </p:cNvSpPr>
          <p:nvPr/>
        </p:nvSpPr>
        <p:spPr>
          <a:xfrm>
            <a:off x="1249094" y="136277"/>
            <a:ext cx="9693812" cy="6797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 between the Ubuntu VM and Host Computer</a:t>
            </a:r>
          </a:p>
        </p:txBody>
      </p:sp>
      <p:pic>
        <p:nvPicPr>
          <p:cNvPr id="9" name="Picture 8">
            <a:extLst>
              <a:ext uri="{FF2B5EF4-FFF2-40B4-BE49-F238E27FC236}">
                <a16:creationId xmlns:a16="http://schemas.microsoft.com/office/drawing/2014/main" id="{13F91122-3903-4667-B8DF-1106B40ED28C}"/>
              </a:ext>
            </a:extLst>
          </p:cNvPr>
          <p:cNvPicPr>
            <a:picLocks noChangeAspect="1"/>
          </p:cNvPicPr>
          <p:nvPr/>
        </p:nvPicPr>
        <p:blipFill rotWithShape="1">
          <a:blip r:embed="rId2"/>
          <a:srcRect l="23769" t="7159" r="16459" b="4696"/>
          <a:stretch/>
        </p:blipFill>
        <p:spPr>
          <a:xfrm>
            <a:off x="2452273" y="815992"/>
            <a:ext cx="7287453" cy="6042008"/>
          </a:xfrm>
          <a:prstGeom prst="rect">
            <a:avLst/>
          </a:prstGeom>
        </p:spPr>
      </p:pic>
    </p:spTree>
    <p:extLst>
      <p:ext uri="{BB962C8B-B14F-4D97-AF65-F5344CB8AC3E}">
        <p14:creationId xmlns:p14="http://schemas.microsoft.com/office/powerpoint/2010/main" val="2163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49F2E297-5FF7-4A19-86BA-6EDA25B50F3A}"/>
              </a:ext>
            </a:extLst>
          </p:cNvPr>
          <p:cNvSpPr>
            <a:spLocks noGrp="1"/>
          </p:cNvSpPr>
          <p:nvPr>
            <p:ph type="title"/>
          </p:nvPr>
        </p:nvSpPr>
        <p:spPr>
          <a:xfrm>
            <a:off x="7146387" y="2269611"/>
            <a:ext cx="4086184" cy="1159389"/>
          </a:xfrm>
        </p:spPr>
        <p:txBody>
          <a:bodyPr>
            <a:normAutofit/>
          </a:bodyPr>
          <a:lstStyle/>
          <a:p>
            <a:r>
              <a:rPr lang="en-US" sz="4000" dirty="0">
                <a:solidFill>
                  <a:schemeClr val="accent1">
                    <a:lumMod val="50000"/>
                  </a:schemeClr>
                </a:solidFill>
              </a:rPr>
              <a:t>Make and Test Ethernet Cable </a:t>
            </a:r>
          </a:p>
        </p:txBody>
      </p:sp>
      <p:sp>
        <p:nvSpPr>
          <p:cNvPr id="13" name="Content Placeholder 5">
            <a:extLst>
              <a:ext uri="{FF2B5EF4-FFF2-40B4-BE49-F238E27FC236}">
                <a16:creationId xmlns:a16="http://schemas.microsoft.com/office/drawing/2014/main" id="{FB1283B6-FAE3-4848-9060-34685B86439A}"/>
              </a:ext>
            </a:extLst>
          </p:cNvPr>
          <p:cNvSpPr txBox="1">
            <a:spLocks/>
          </p:cNvSpPr>
          <p:nvPr/>
        </p:nvSpPr>
        <p:spPr>
          <a:xfrm>
            <a:off x="1" y="0"/>
            <a:ext cx="6096000" cy="6497052"/>
          </a:xfrm>
          <a:prstGeom prst="rect">
            <a:avLst/>
          </a:prstGeom>
          <a:ln>
            <a:noFill/>
          </a:ln>
        </p:spPr>
        <p:txBody>
          <a:bodyPr vert="horz" lIns="91440" tIns="457200" rIns="91440" bIns="45720" rtlCol="0" anchor="ctr">
            <a:noAutofit/>
          </a:bodyPr>
          <a:lstStyle>
            <a:lvl1pPr marL="0" indent="0" algn="ctr" defTabSz="914400" rtl="0" eaLnBrk="1" latinLnBrk="0" hangingPunct="1">
              <a:lnSpc>
                <a:spcPct val="90000"/>
              </a:lnSpc>
              <a:spcBef>
                <a:spcPts val="1800"/>
              </a:spcBef>
              <a:buSzPct val="100000"/>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solidFill>
                  <a:schemeClr val="tx2"/>
                </a:solidFill>
              </a:rPr>
              <a:t>An ethernet cable was made following EIA/TIA 568B standards to connect the travel router to the HP student laptop.</a:t>
            </a:r>
          </a:p>
          <a:p>
            <a:pPr marL="342900" indent="-342900" algn="l">
              <a:buFont typeface="Arial" panose="020B0604020202020204" pitchFamily="34" charset="0"/>
              <a:buChar char="•"/>
            </a:pPr>
            <a:r>
              <a:rPr lang="en-US" sz="2000" dirty="0">
                <a:solidFill>
                  <a:schemeClr val="tx2"/>
                </a:solidFill>
              </a:rPr>
              <a:t>A black cat5e cable was stripped, untwisted, and straightened out on each end of the cable. </a:t>
            </a:r>
          </a:p>
          <a:p>
            <a:pPr marL="342900" indent="-342900" algn="l">
              <a:buFont typeface="Arial" panose="020B0604020202020204" pitchFamily="34" charset="0"/>
              <a:buChar char="•"/>
            </a:pPr>
            <a:r>
              <a:rPr lang="en-US" sz="2000" dirty="0">
                <a:solidFill>
                  <a:schemeClr val="tx2"/>
                </a:solidFill>
              </a:rPr>
              <a:t>Each wire were put in order by color and are as follows:</a:t>
            </a:r>
          </a:p>
          <a:p>
            <a:pPr marL="342900" indent="-342900" algn="l">
              <a:buFont typeface="Arial" panose="020B0604020202020204" pitchFamily="34" charset="0"/>
              <a:buChar char="•"/>
            </a:pPr>
            <a:endParaRPr lang="en-US" sz="2000" dirty="0">
              <a:solidFill>
                <a:schemeClr val="tx2"/>
              </a:solidFill>
            </a:endParaRPr>
          </a:p>
          <a:p>
            <a:pPr marL="342900" indent="-342900" algn="l">
              <a:buFont typeface="Arial" panose="020B0604020202020204" pitchFamily="34" charset="0"/>
              <a:buChar char="•"/>
            </a:pPr>
            <a:endParaRPr lang="en-US" sz="2000" dirty="0">
              <a:solidFill>
                <a:schemeClr val="tx2"/>
              </a:solidFill>
            </a:endParaRPr>
          </a:p>
          <a:p>
            <a:pPr marL="342900" indent="-342900" algn="l">
              <a:buFont typeface="Arial" panose="020B0604020202020204" pitchFamily="34" charset="0"/>
              <a:buChar char="•"/>
            </a:pPr>
            <a:endParaRPr lang="en-US" sz="2000" dirty="0">
              <a:solidFill>
                <a:schemeClr val="tx2"/>
              </a:solidFill>
            </a:endParaRPr>
          </a:p>
          <a:p>
            <a:pPr marL="342900" indent="-342900" algn="l">
              <a:buFont typeface="Arial" panose="020B0604020202020204" pitchFamily="34" charset="0"/>
              <a:buChar char="•"/>
            </a:pPr>
            <a:endParaRPr lang="en-US" sz="2000" dirty="0">
              <a:solidFill>
                <a:schemeClr val="tx2"/>
              </a:solidFill>
            </a:endParaRPr>
          </a:p>
          <a:p>
            <a:pPr marL="342900" indent="-342900" algn="l">
              <a:buFont typeface="Arial" panose="020B0604020202020204" pitchFamily="34" charset="0"/>
              <a:buChar char="•"/>
            </a:pPr>
            <a:r>
              <a:rPr lang="en-US" sz="2000" dirty="0">
                <a:solidFill>
                  <a:schemeClr val="tx2"/>
                </a:solidFill>
              </a:rPr>
              <a:t>The eight wires on each end were put into the RJ45 connectors and clamped using the crimp tool.</a:t>
            </a:r>
          </a:p>
          <a:p>
            <a:pPr marL="342900" indent="-342900" algn="l">
              <a:buFont typeface="Arial" panose="020B0604020202020204" pitchFamily="34" charset="0"/>
              <a:buChar char="•"/>
            </a:pPr>
            <a:r>
              <a:rPr lang="en-US" sz="2000" dirty="0">
                <a:solidFill>
                  <a:schemeClr val="tx2"/>
                </a:solidFill>
              </a:rPr>
              <a:t>Then the ethernet cable was successfully tested using the </a:t>
            </a:r>
            <a:r>
              <a:rPr lang="en-US" sz="2000" dirty="0" err="1">
                <a:solidFill>
                  <a:schemeClr val="tx2"/>
                </a:solidFill>
              </a:rPr>
              <a:t>UbiGear</a:t>
            </a:r>
            <a:r>
              <a:rPr lang="en-US" sz="2000" dirty="0">
                <a:solidFill>
                  <a:schemeClr val="tx2"/>
                </a:solidFill>
              </a:rPr>
              <a:t> Cable tester.</a:t>
            </a:r>
          </a:p>
        </p:txBody>
      </p:sp>
      <p:sp>
        <p:nvSpPr>
          <p:cNvPr id="10" name="Rectangle 9">
            <a:extLst>
              <a:ext uri="{FF2B5EF4-FFF2-40B4-BE49-F238E27FC236}">
                <a16:creationId xmlns:a16="http://schemas.microsoft.com/office/drawing/2014/main" id="{12D85D53-5D58-4A2C-9A61-885B82D87EBE}"/>
              </a:ext>
            </a:extLst>
          </p:cNvPr>
          <p:cNvSpPr/>
          <p:nvPr/>
        </p:nvSpPr>
        <p:spPr>
          <a:xfrm>
            <a:off x="1509001" y="2961846"/>
            <a:ext cx="2809781" cy="1815882"/>
          </a:xfrm>
          <a:prstGeom prst="rect">
            <a:avLst/>
          </a:prstGeom>
          <a:solidFill>
            <a:schemeClr val="tx2"/>
          </a:solidFill>
        </p:spPr>
        <p:txBody>
          <a:bodyPr wrap="square">
            <a:spAutoFit/>
          </a:bodyPr>
          <a:lstStyle/>
          <a:p>
            <a:pPr marL="800100" lvl="1" indent="-342900">
              <a:lnSpc>
                <a:spcPct val="100000"/>
              </a:lnSpc>
              <a:buClr>
                <a:schemeClr val="bg1"/>
              </a:buClr>
              <a:buFont typeface="Arial" panose="020B0604020202020204" pitchFamily="34" charset="0"/>
              <a:buChar char="•"/>
            </a:pPr>
            <a:r>
              <a:rPr lang="en-US" sz="1400" dirty="0">
                <a:solidFill>
                  <a:schemeClr val="bg1"/>
                </a:solidFill>
              </a:rPr>
              <a:t>1)</a:t>
            </a:r>
            <a:r>
              <a:rPr lang="en-US" sz="1400" dirty="0">
                <a:solidFill>
                  <a:schemeClr val="tx2"/>
                </a:solidFill>
              </a:rPr>
              <a:t> </a:t>
            </a:r>
            <a:r>
              <a:rPr lang="en-US" sz="1400" dirty="0">
                <a:solidFill>
                  <a:schemeClr val="accent3"/>
                </a:solidFill>
              </a:rPr>
              <a:t>Orange</a:t>
            </a:r>
            <a:r>
              <a:rPr lang="en-US" sz="1400" dirty="0">
                <a:solidFill>
                  <a:schemeClr val="accent2"/>
                </a:solidFill>
              </a:rPr>
              <a:t> </a:t>
            </a:r>
          </a:p>
          <a:p>
            <a:pPr marL="800100" lvl="1" indent="-342900">
              <a:lnSpc>
                <a:spcPct val="100000"/>
              </a:lnSpc>
              <a:buClr>
                <a:schemeClr val="bg1"/>
              </a:buClr>
              <a:buFont typeface="Arial" panose="020B0604020202020204" pitchFamily="34" charset="0"/>
              <a:buChar char="•"/>
            </a:pPr>
            <a:r>
              <a:rPr lang="en-US" sz="1400" dirty="0">
                <a:solidFill>
                  <a:schemeClr val="bg1"/>
                </a:solidFill>
              </a:rPr>
              <a:t>2) </a:t>
            </a:r>
            <a:r>
              <a:rPr lang="en-US" sz="1400" dirty="0">
                <a:solidFill>
                  <a:schemeClr val="accent3"/>
                </a:solidFill>
              </a:rPr>
              <a:t>Orange</a:t>
            </a:r>
            <a:r>
              <a:rPr lang="en-US" sz="1400" dirty="0"/>
              <a:t>/</a:t>
            </a:r>
            <a:r>
              <a:rPr lang="en-US" sz="1400" dirty="0">
                <a:solidFill>
                  <a:srgbClr val="FEFFFF"/>
                </a:solidFill>
              </a:rPr>
              <a:t>White</a:t>
            </a:r>
          </a:p>
          <a:p>
            <a:pPr marL="800100" lvl="1" indent="-342900">
              <a:lnSpc>
                <a:spcPct val="100000"/>
              </a:lnSpc>
              <a:buClr>
                <a:schemeClr val="bg1"/>
              </a:buClr>
              <a:buFont typeface="Arial" panose="020B0604020202020204" pitchFamily="34" charset="0"/>
              <a:buChar char="•"/>
            </a:pPr>
            <a:r>
              <a:rPr lang="en-US" sz="1400" dirty="0">
                <a:solidFill>
                  <a:schemeClr val="bg1"/>
                </a:solidFill>
              </a:rPr>
              <a:t>3) </a:t>
            </a:r>
            <a:r>
              <a:rPr lang="en-US" sz="1400" dirty="0">
                <a:solidFill>
                  <a:srgbClr val="007E39"/>
                </a:solidFill>
              </a:rPr>
              <a:t>Green</a:t>
            </a:r>
          </a:p>
          <a:p>
            <a:pPr marL="800100" lvl="1" indent="-342900">
              <a:lnSpc>
                <a:spcPct val="100000"/>
              </a:lnSpc>
              <a:buClr>
                <a:schemeClr val="bg1"/>
              </a:buClr>
              <a:buFont typeface="Arial" panose="020B0604020202020204" pitchFamily="34" charset="0"/>
              <a:buChar char="•"/>
            </a:pPr>
            <a:r>
              <a:rPr lang="en-US" sz="1400" dirty="0">
                <a:solidFill>
                  <a:schemeClr val="bg1"/>
                </a:solidFill>
              </a:rPr>
              <a:t>4) </a:t>
            </a:r>
            <a:r>
              <a:rPr lang="en-US" sz="1400" dirty="0">
                <a:solidFill>
                  <a:schemeClr val="accent1">
                    <a:lumMod val="50000"/>
                  </a:schemeClr>
                </a:solidFill>
              </a:rPr>
              <a:t>Blue</a:t>
            </a:r>
            <a:r>
              <a:rPr lang="en-US" sz="1400" dirty="0"/>
              <a:t>/</a:t>
            </a:r>
            <a:r>
              <a:rPr lang="en-US" sz="1400" dirty="0">
                <a:solidFill>
                  <a:srgbClr val="FEFFFF"/>
                </a:solidFill>
              </a:rPr>
              <a:t>White</a:t>
            </a:r>
          </a:p>
          <a:p>
            <a:pPr marL="800100" lvl="1" indent="-342900">
              <a:lnSpc>
                <a:spcPct val="100000"/>
              </a:lnSpc>
              <a:buClr>
                <a:schemeClr val="bg1"/>
              </a:buClr>
              <a:buFont typeface="Arial" panose="020B0604020202020204" pitchFamily="34" charset="0"/>
              <a:buChar char="•"/>
            </a:pPr>
            <a:r>
              <a:rPr lang="en-US" sz="1400" dirty="0">
                <a:solidFill>
                  <a:schemeClr val="bg1"/>
                </a:solidFill>
              </a:rPr>
              <a:t>5) </a:t>
            </a:r>
            <a:r>
              <a:rPr lang="en-US" sz="1400" dirty="0">
                <a:solidFill>
                  <a:schemeClr val="accent1">
                    <a:lumMod val="50000"/>
                  </a:schemeClr>
                </a:solidFill>
              </a:rPr>
              <a:t>Blue</a:t>
            </a:r>
          </a:p>
          <a:p>
            <a:pPr marL="800100" lvl="1" indent="-342900">
              <a:lnSpc>
                <a:spcPct val="100000"/>
              </a:lnSpc>
              <a:buClr>
                <a:schemeClr val="bg1"/>
              </a:buClr>
              <a:buFont typeface="Arial" panose="020B0604020202020204" pitchFamily="34" charset="0"/>
              <a:buChar char="•"/>
            </a:pPr>
            <a:r>
              <a:rPr lang="en-US" sz="1400" dirty="0">
                <a:solidFill>
                  <a:schemeClr val="bg1"/>
                </a:solidFill>
              </a:rPr>
              <a:t>6) </a:t>
            </a:r>
            <a:r>
              <a:rPr lang="en-US" sz="1400" dirty="0">
                <a:solidFill>
                  <a:srgbClr val="007E39"/>
                </a:solidFill>
              </a:rPr>
              <a:t>Green</a:t>
            </a:r>
          </a:p>
          <a:p>
            <a:pPr marL="800100" lvl="1" indent="-342900">
              <a:lnSpc>
                <a:spcPct val="100000"/>
              </a:lnSpc>
              <a:buClr>
                <a:schemeClr val="bg1"/>
              </a:buClr>
              <a:buFont typeface="Arial" panose="020B0604020202020204" pitchFamily="34" charset="0"/>
              <a:buChar char="•"/>
            </a:pPr>
            <a:r>
              <a:rPr lang="en-US" sz="1400" dirty="0">
                <a:solidFill>
                  <a:schemeClr val="bg1"/>
                </a:solidFill>
              </a:rPr>
              <a:t>7) </a:t>
            </a:r>
            <a:r>
              <a:rPr lang="en-US" sz="1400" dirty="0">
                <a:solidFill>
                  <a:srgbClr val="663300"/>
                </a:solidFill>
              </a:rPr>
              <a:t>Brown</a:t>
            </a:r>
          </a:p>
          <a:p>
            <a:pPr marL="800100" lvl="1" indent="-342900">
              <a:lnSpc>
                <a:spcPct val="100000"/>
              </a:lnSpc>
              <a:buClr>
                <a:schemeClr val="bg1"/>
              </a:buClr>
              <a:buFont typeface="Arial" panose="020B0604020202020204" pitchFamily="34" charset="0"/>
              <a:buChar char="•"/>
            </a:pPr>
            <a:r>
              <a:rPr lang="en-US" sz="1400" dirty="0">
                <a:solidFill>
                  <a:schemeClr val="bg1"/>
                </a:solidFill>
              </a:rPr>
              <a:t>8) </a:t>
            </a:r>
            <a:r>
              <a:rPr lang="en-US" sz="1400" dirty="0">
                <a:solidFill>
                  <a:srgbClr val="663300"/>
                </a:solidFill>
              </a:rPr>
              <a:t>Brown</a:t>
            </a:r>
            <a:r>
              <a:rPr lang="en-US" sz="1400" dirty="0"/>
              <a:t>/</a:t>
            </a:r>
            <a:r>
              <a:rPr lang="en-US" sz="1400" dirty="0">
                <a:solidFill>
                  <a:srgbClr val="FEFFFF"/>
                </a:solidFill>
              </a:rPr>
              <a:t>White</a:t>
            </a:r>
          </a:p>
        </p:txBody>
      </p:sp>
    </p:spTree>
    <p:extLst>
      <p:ext uri="{BB962C8B-B14F-4D97-AF65-F5344CB8AC3E}">
        <p14:creationId xmlns:p14="http://schemas.microsoft.com/office/powerpoint/2010/main" val="98515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E23B7E-6C39-490B-AF64-73F224C35765}"/>
              </a:ext>
            </a:extLst>
          </p:cNvPr>
          <p:cNvSpPr txBox="1">
            <a:spLocks/>
          </p:cNvSpPr>
          <p:nvPr/>
        </p:nvSpPr>
        <p:spPr>
          <a:xfrm>
            <a:off x="1402080" y="2965780"/>
            <a:ext cx="2368062" cy="12123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2"/>
                </a:solidFill>
              </a:rPr>
              <a:t>UTP cable</a:t>
            </a:r>
          </a:p>
          <a:p>
            <a:r>
              <a:rPr lang="en-US" sz="1600" dirty="0">
                <a:solidFill>
                  <a:schemeClr val="tx2"/>
                </a:solidFill>
              </a:rPr>
              <a:t>RJ-45 connectors</a:t>
            </a:r>
          </a:p>
          <a:p>
            <a:r>
              <a:rPr lang="en-US" sz="1600" dirty="0">
                <a:solidFill>
                  <a:schemeClr val="tx2"/>
                </a:solidFill>
              </a:rPr>
              <a:t>Crimp tool</a:t>
            </a:r>
          </a:p>
        </p:txBody>
      </p:sp>
      <p:sp>
        <p:nvSpPr>
          <p:cNvPr id="8" name="Title 1">
            <a:extLst>
              <a:ext uri="{FF2B5EF4-FFF2-40B4-BE49-F238E27FC236}">
                <a16:creationId xmlns:a16="http://schemas.microsoft.com/office/drawing/2014/main" id="{4F4C5FE2-5317-4F2C-A143-53896E58155B}"/>
              </a:ext>
            </a:extLst>
          </p:cNvPr>
          <p:cNvSpPr txBox="1">
            <a:spLocks/>
          </p:cNvSpPr>
          <p:nvPr/>
        </p:nvSpPr>
        <p:spPr>
          <a:xfrm>
            <a:off x="584206" y="2231915"/>
            <a:ext cx="3825240" cy="733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1">
                    <a:lumMod val="50000"/>
                  </a:schemeClr>
                </a:solidFill>
              </a:rPr>
              <a:t>Tools To Make An Ethernet Cable</a:t>
            </a:r>
          </a:p>
        </p:txBody>
      </p:sp>
      <p:pic>
        <p:nvPicPr>
          <p:cNvPr id="9" name="Picture 8" descr="A picture containing table, black, sitting, yellow&#10;&#10;Description automatically generated">
            <a:extLst>
              <a:ext uri="{FF2B5EF4-FFF2-40B4-BE49-F238E27FC236}">
                <a16:creationId xmlns:a16="http://schemas.microsoft.com/office/drawing/2014/main" id="{EED4D51D-CEAE-481A-9A5A-1194D411B8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96" t="6336" r="8171" b="-1151"/>
          <a:stretch/>
        </p:blipFill>
        <p:spPr>
          <a:xfrm>
            <a:off x="5048749" y="1066800"/>
            <a:ext cx="5063366" cy="4876800"/>
          </a:xfrm>
          <a:prstGeom prst="rect">
            <a:avLst/>
          </a:prstGeom>
        </p:spPr>
      </p:pic>
    </p:spTree>
    <p:extLst>
      <p:ext uri="{BB962C8B-B14F-4D97-AF65-F5344CB8AC3E}">
        <p14:creationId xmlns:p14="http://schemas.microsoft.com/office/powerpoint/2010/main" val="112743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6213C25A-C142-4C8F-ABE6-E01A6AD5CB4F}"/>
              </a:ext>
            </a:extLst>
          </p:cNvPr>
          <p:cNvSpPr txBox="1">
            <a:spLocks/>
          </p:cNvSpPr>
          <p:nvPr/>
        </p:nvSpPr>
        <p:spPr>
          <a:xfrm>
            <a:off x="2268952" y="2996341"/>
            <a:ext cx="1752600" cy="15851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2"/>
                </a:solidFill>
              </a:rPr>
              <a:t>Ethernet cable</a:t>
            </a:r>
          </a:p>
          <a:p>
            <a:r>
              <a:rPr lang="en-US" sz="1600" dirty="0" err="1">
                <a:solidFill>
                  <a:schemeClr val="tx2"/>
                </a:solidFill>
              </a:rPr>
              <a:t>UbiGear</a:t>
            </a:r>
            <a:r>
              <a:rPr lang="en-US" sz="1600" dirty="0">
                <a:solidFill>
                  <a:schemeClr val="tx2"/>
                </a:solidFill>
              </a:rPr>
              <a:t> Cable Tester</a:t>
            </a:r>
          </a:p>
        </p:txBody>
      </p:sp>
      <p:sp>
        <p:nvSpPr>
          <p:cNvPr id="9" name="Title 1">
            <a:extLst>
              <a:ext uri="{FF2B5EF4-FFF2-40B4-BE49-F238E27FC236}">
                <a16:creationId xmlns:a16="http://schemas.microsoft.com/office/drawing/2014/main" id="{CBE1CD39-4DF8-41FE-B4BB-72CB6A064AD3}"/>
              </a:ext>
            </a:extLst>
          </p:cNvPr>
          <p:cNvSpPr txBox="1">
            <a:spLocks/>
          </p:cNvSpPr>
          <p:nvPr/>
        </p:nvSpPr>
        <p:spPr>
          <a:xfrm>
            <a:off x="1359241" y="2152355"/>
            <a:ext cx="3572022" cy="9167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1">
                    <a:lumMod val="50000"/>
                  </a:schemeClr>
                </a:solidFill>
              </a:rPr>
              <a:t>Successfully Tested Ethernet cable</a:t>
            </a:r>
          </a:p>
        </p:txBody>
      </p:sp>
      <p:pic>
        <p:nvPicPr>
          <p:cNvPr id="10" name="Picture 9" descr="A picture containing bicycle, sign, light, blue&#10;&#10;Description automatically generated">
            <a:extLst>
              <a:ext uri="{FF2B5EF4-FFF2-40B4-BE49-F238E27FC236}">
                <a16:creationId xmlns:a16="http://schemas.microsoft.com/office/drawing/2014/main" id="{3E70E83D-D2F4-4289-99B4-2FC6D0E3C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30609" y="1246526"/>
            <a:ext cx="5819931" cy="4364948"/>
          </a:xfrm>
          <a:prstGeom prst="rect">
            <a:avLst/>
          </a:prstGeom>
        </p:spPr>
      </p:pic>
    </p:spTree>
    <p:extLst>
      <p:ext uri="{BB962C8B-B14F-4D97-AF65-F5344CB8AC3E}">
        <p14:creationId xmlns:p14="http://schemas.microsoft.com/office/powerpoint/2010/main" val="1821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79AD7851-3B48-40D7-9AB7-C350F9D6C5CA}"/>
              </a:ext>
            </a:extLst>
          </p:cNvPr>
          <p:cNvSpPr>
            <a:spLocks noGrp="1"/>
          </p:cNvSpPr>
          <p:nvPr>
            <p:ph type="title"/>
          </p:nvPr>
        </p:nvSpPr>
        <p:spPr>
          <a:xfrm>
            <a:off x="6941322" y="1949568"/>
            <a:ext cx="4294075" cy="1479432"/>
          </a:xfrm>
        </p:spPr>
        <p:txBody>
          <a:bodyPr>
            <a:normAutofit/>
          </a:bodyPr>
          <a:lstStyle/>
          <a:p>
            <a:r>
              <a:rPr lang="en-US" sz="4000" dirty="0">
                <a:solidFill>
                  <a:schemeClr val="accent1">
                    <a:lumMod val="50000"/>
                  </a:schemeClr>
                </a:solidFill>
              </a:rPr>
              <a:t>WLAN Implementation</a:t>
            </a:r>
          </a:p>
        </p:txBody>
      </p:sp>
      <p:sp>
        <p:nvSpPr>
          <p:cNvPr id="9" name="Content Placeholder 5">
            <a:extLst>
              <a:ext uri="{FF2B5EF4-FFF2-40B4-BE49-F238E27FC236}">
                <a16:creationId xmlns:a16="http://schemas.microsoft.com/office/drawing/2014/main" id="{4863562E-C827-4928-9ADB-F7CAB0D3EAF7}"/>
              </a:ext>
            </a:extLst>
          </p:cNvPr>
          <p:cNvSpPr txBox="1">
            <a:spLocks/>
          </p:cNvSpPr>
          <p:nvPr/>
        </p:nvSpPr>
        <p:spPr>
          <a:xfrm>
            <a:off x="0" y="207331"/>
            <a:ext cx="6096000" cy="6443338"/>
          </a:xfrm>
          <a:prstGeom prst="rect">
            <a:avLst/>
          </a:prstGeom>
          <a:ln>
            <a:noFill/>
          </a:ln>
        </p:spPr>
        <p:txBody>
          <a:bodyPr vert="horz" lIns="91440" tIns="457200" rIns="91440" bIns="45720" rtlCol="0" anchor="ctr">
            <a:normAutofit lnSpcReduction="10000"/>
          </a:bodyPr>
          <a:lstStyle>
            <a:lvl1pPr marL="0" indent="0" algn="ctr" defTabSz="914400" rtl="0" eaLnBrk="1" latinLnBrk="0" hangingPunct="1">
              <a:lnSpc>
                <a:spcPct val="90000"/>
              </a:lnSpc>
              <a:spcBef>
                <a:spcPts val="1800"/>
              </a:spcBef>
              <a:buSzPct val="100000"/>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tx2"/>
                </a:solidFill>
              </a:rPr>
              <a:t>A simple wireless local area network (WLAN) was set up using a service set identifier (SSID).</a:t>
            </a:r>
          </a:p>
          <a:p>
            <a:pPr marL="342900" indent="-342900" algn="l">
              <a:buFont typeface="Arial" panose="020B0604020202020204" pitchFamily="34" charset="0"/>
              <a:buChar char="•"/>
            </a:pPr>
            <a:r>
              <a:rPr lang="en-US" dirty="0">
                <a:solidFill>
                  <a:schemeClr val="tx2"/>
                </a:solidFill>
              </a:rPr>
              <a:t>The SSID was accessed by entering the management interface of the travel router by entering 192.168.105.1 was entered in a browser.</a:t>
            </a:r>
          </a:p>
          <a:p>
            <a:pPr marL="342900" indent="-342900" algn="l">
              <a:buFont typeface="Arial" panose="020B0604020202020204" pitchFamily="34" charset="0"/>
              <a:buChar char="•"/>
            </a:pPr>
            <a:r>
              <a:rPr lang="en-US" dirty="0">
                <a:solidFill>
                  <a:schemeClr val="tx2"/>
                </a:solidFill>
              </a:rPr>
              <a:t> The admin panel’s wireless settings were modified and the SSID was changed to “KHernandez042020”.</a:t>
            </a:r>
          </a:p>
          <a:p>
            <a:pPr marL="342900" indent="-342900" algn="l">
              <a:buFont typeface="Arial" panose="020B0604020202020204" pitchFamily="34" charset="0"/>
              <a:buChar char="•"/>
            </a:pPr>
            <a:r>
              <a:rPr lang="en-US" dirty="0">
                <a:solidFill>
                  <a:schemeClr val="tx2"/>
                </a:solidFill>
              </a:rPr>
              <a:t>The image on the next slide shows the new SSID that was created.</a:t>
            </a:r>
          </a:p>
          <a:p>
            <a:pPr marL="342900" indent="-342900" algn="l">
              <a:buFont typeface="Arial" panose="020B0604020202020204" pitchFamily="34" charset="0"/>
              <a:buChar char="•"/>
            </a:pPr>
            <a:r>
              <a:rPr lang="en-US" dirty="0">
                <a:solidFill>
                  <a:schemeClr val="tx2"/>
                </a:solidFill>
              </a:rPr>
              <a:t>The following slide shows the IP address information of the student HP laptop that has a wireless connection to the travel router.</a:t>
            </a:r>
          </a:p>
        </p:txBody>
      </p:sp>
    </p:spTree>
    <p:extLst>
      <p:ext uri="{BB962C8B-B14F-4D97-AF65-F5344CB8AC3E}">
        <p14:creationId xmlns:p14="http://schemas.microsoft.com/office/powerpoint/2010/main" val="143703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67D57E-E1F1-4670-837D-D32647FE6A0A}"/>
              </a:ext>
            </a:extLst>
          </p:cNvPr>
          <p:cNvSpPr txBox="1">
            <a:spLocks/>
          </p:cNvSpPr>
          <p:nvPr/>
        </p:nvSpPr>
        <p:spPr>
          <a:xfrm>
            <a:off x="1602237" y="2877700"/>
            <a:ext cx="3093084" cy="88509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tx2"/>
                </a:solidFill>
              </a:rPr>
              <a:t>The screenshot shows the WLAN SSID you created and other available ones.</a:t>
            </a:r>
          </a:p>
        </p:txBody>
      </p:sp>
      <p:sp>
        <p:nvSpPr>
          <p:cNvPr id="8" name="Title 1">
            <a:extLst>
              <a:ext uri="{FF2B5EF4-FFF2-40B4-BE49-F238E27FC236}">
                <a16:creationId xmlns:a16="http://schemas.microsoft.com/office/drawing/2014/main" id="{44AD27BD-CC1F-4947-96D9-D47C9F520505}"/>
              </a:ext>
            </a:extLst>
          </p:cNvPr>
          <p:cNvSpPr txBox="1">
            <a:spLocks/>
          </p:cNvSpPr>
          <p:nvPr/>
        </p:nvSpPr>
        <p:spPr>
          <a:xfrm>
            <a:off x="743204" y="2085223"/>
            <a:ext cx="4811150" cy="885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1">
                    <a:lumMod val="50000"/>
                  </a:schemeClr>
                </a:solidFill>
              </a:rPr>
              <a:t>List of WLAN SSID Names</a:t>
            </a:r>
          </a:p>
        </p:txBody>
      </p:sp>
      <p:pic>
        <p:nvPicPr>
          <p:cNvPr id="9" name="Picture 8">
            <a:extLst>
              <a:ext uri="{FF2B5EF4-FFF2-40B4-BE49-F238E27FC236}">
                <a16:creationId xmlns:a16="http://schemas.microsoft.com/office/drawing/2014/main" id="{28F88D65-43C7-47CB-BD37-F92ABB32EE61}"/>
              </a:ext>
            </a:extLst>
          </p:cNvPr>
          <p:cNvPicPr>
            <a:picLocks noChangeAspect="1"/>
          </p:cNvPicPr>
          <p:nvPr/>
        </p:nvPicPr>
        <p:blipFill rotWithShape="1">
          <a:blip r:embed="rId2"/>
          <a:srcRect l="72440" t="-394" b="11464"/>
          <a:stretch/>
        </p:blipFill>
        <p:spPr>
          <a:xfrm>
            <a:off x="6324185" y="527849"/>
            <a:ext cx="3198162" cy="5802301"/>
          </a:xfrm>
          <a:prstGeom prst="rect">
            <a:avLst/>
          </a:prstGeom>
        </p:spPr>
      </p:pic>
    </p:spTree>
    <p:extLst>
      <p:ext uri="{BB962C8B-B14F-4D97-AF65-F5344CB8AC3E}">
        <p14:creationId xmlns:p14="http://schemas.microsoft.com/office/powerpoint/2010/main" val="291645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1744BE6-27CD-4022-B1C9-CC80F631EA8D}"/>
              </a:ext>
            </a:extLst>
          </p:cNvPr>
          <p:cNvSpPr txBox="1">
            <a:spLocks/>
          </p:cNvSpPr>
          <p:nvPr/>
        </p:nvSpPr>
        <p:spPr>
          <a:xfrm>
            <a:off x="844062" y="2475913"/>
            <a:ext cx="3177490" cy="12098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tx2"/>
                </a:solidFill>
              </a:rPr>
              <a:t>The screenshot shows the IP address of the device that is connected to the WLAN SSID that was created.</a:t>
            </a:r>
          </a:p>
        </p:txBody>
      </p:sp>
      <p:sp>
        <p:nvSpPr>
          <p:cNvPr id="11" name="Title 1">
            <a:extLst>
              <a:ext uri="{FF2B5EF4-FFF2-40B4-BE49-F238E27FC236}">
                <a16:creationId xmlns:a16="http://schemas.microsoft.com/office/drawing/2014/main" id="{6C2DBB0C-4491-4689-A0E6-A0844336D72E}"/>
              </a:ext>
            </a:extLst>
          </p:cNvPr>
          <p:cNvSpPr txBox="1">
            <a:spLocks/>
          </p:cNvSpPr>
          <p:nvPr/>
        </p:nvSpPr>
        <p:spPr>
          <a:xfrm>
            <a:off x="604593" y="1371600"/>
            <a:ext cx="3656428" cy="8932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1">
                    <a:lumMod val="50000"/>
                  </a:schemeClr>
                </a:solidFill>
              </a:rPr>
              <a:t>IP Address of the Device</a:t>
            </a:r>
          </a:p>
        </p:txBody>
      </p:sp>
      <p:pic>
        <p:nvPicPr>
          <p:cNvPr id="3" name="Picture 2">
            <a:extLst>
              <a:ext uri="{FF2B5EF4-FFF2-40B4-BE49-F238E27FC236}">
                <a16:creationId xmlns:a16="http://schemas.microsoft.com/office/drawing/2014/main" id="{E9011DDC-4944-452F-AEE7-00674769A21B}"/>
              </a:ext>
            </a:extLst>
          </p:cNvPr>
          <p:cNvPicPr>
            <a:picLocks noChangeAspect="1"/>
          </p:cNvPicPr>
          <p:nvPr/>
        </p:nvPicPr>
        <p:blipFill>
          <a:blip r:embed="rId2"/>
          <a:stretch>
            <a:fillRect/>
          </a:stretch>
        </p:blipFill>
        <p:spPr>
          <a:xfrm>
            <a:off x="4383541" y="790134"/>
            <a:ext cx="7343775" cy="5791200"/>
          </a:xfrm>
          <a:prstGeom prst="rect">
            <a:avLst/>
          </a:prstGeom>
        </p:spPr>
      </p:pic>
    </p:spTree>
    <p:extLst>
      <p:ext uri="{BB962C8B-B14F-4D97-AF65-F5344CB8AC3E}">
        <p14:creationId xmlns:p14="http://schemas.microsoft.com/office/powerpoint/2010/main" val="24295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049195-90B4-462D-83D4-3FBB5D1AB984}"/>
              </a:ext>
            </a:extLst>
          </p:cNvPr>
          <p:cNvSpPr txBox="1">
            <a:spLocks/>
          </p:cNvSpPr>
          <p:nvPr/>
        </p:nvSpPr>
        <p:spPr>
          <a:xfrm>
            <a:off x="838200" y="280720"/>
            <a:ext cx="10515600" cy="704020"/>
          </a:xfrm>
          <a:prstGeom prst="rect">
            <a:avLst/>
          </a:prstGeom>
        </p:spPr>
        <p:txBody>
          <a:bodyPr/>
          <a:lst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a:lstStyle>
          <a:p>
            <a:pPr algn="ctr"/>
            <a:r>
              <a:rPr lang="en-US"/>
              <a:t>Challenges In The Project</a:t>
            </a:r>
            <a:endParaRPr lang="en-US" dirty="0"/>
          </a:p>
        </p:txBody>
      </p:sp>
      <p:sp>
        <p:nvSpPr>
          <p:cNvPr id="11" name="Content Placeholder 2">
            <a:extLst>
              <a:ext uri="{FF2B5EF4-FFF2-40B4-BE49-F238E27FC236}">
                <a16:creationId xmlns:a16="http://schemas.microsoft.com/office/drawing/2014/main" id="{48E228B8-C90A-4829-AF3B-6BC04ECB4F84}"/>
              </a:ext>
            </a:extLst>
          </p:cNvPr>
          <p:cNvSpPr txBox="1">
            <a:spLocks/>
          </p:cNvSpPr>
          <p:nvPr/>
        </p:nvSpPr>
        <p:spPr>
          <a:xfrm>
            <a:off x="1237247" y="1146518"/>
            <a:ext cx="9717505" cy="5711482"/>
          </a:xfrm>
          <a:prstGeom prst="rect">
            <a:avLst/>
          </a:prstGeom>
        </p:spPr>
        <p:txBody>
          <a:bodyPr>
            <a:normAutofit fontScale="92500"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sz="1600" dirty="0">
                <a:solidFill>
                  <a:schemeClr val="tx2"/>
                </a:solidFill>
              </a:rPr>
              <a:t>1) During this project was updating the firmware. The required firmware version 3.012 for this project was needed to proceed. After updating the firmware following several steps the travel router’s management interface was no longer accessible.</a:t>
            </a:r>
          </a:p>
          <a:p>
            <a:pPr lvl="1"/>
            <a:r>
              <a:rPr lang="en-US" sz="1600" dirty="0">
                <a:solidFill>
                  <a:schemeClr val="tx2"/>
                </a:solidFill>
              </a:rPr>
              <a:t>Since the issue occurred right after the software was updated there was an attempt to reverse the update but was unsuccessful since the management interface was unreachable.</a:t>
            </a:r>
          </a:p>
          <a:p>
            <a:pPr lvl="1"/>
            <a:r>
              <a:rPr lang="en-US" sz="1600" dirty="0">
                <a:solidFill>
                  <a:schemeClr val="tx2"/>
                </a:solidFill>
              </a:rPr>
              <a:t>The second troubleshooting method was by verifying the ethernet properties of the travel router and changing the IPv4 address to 192.168.8.2 and try to connect once again but was unsuccessful. </a:t>
            </a:r>
          </a:p>
          <a:p>
            <a:pPr lvl="1"/>
            <a:r>
              <a:rPr lang="en-US" sz="1600" dirty="0">
                <a:solidFill>
                  <a:schemeClr val="tx2"/>
                </a:solidFill>
              </a:rPr>
              <a:t>The third troubleshooting method was testing connectivity to the router by pinging it after it was connected resulted in a “requested time out”.</a:t>
            </a:r>
          </a:p>
          <a:p>
            <a:pPr lvl="1"/>
            <a:r>
              <a:rPr lang="en-US" sz="1600" dirty="0">
                <a:solidFill>
                  <a:schemeClr val="tx2"/>
                </a:solidFill>
              </a:rPr>
              <a:t>After attempting several troubleshooting methods, professor recommended the purchase of a new router. </a:t>
            </a:r>
          </a:p>
          <a:p>
            <a:pPr marL="457200" lvl="1" indent="0">
              <a:buFont typeface="Arial" pitchFamily="34" charset="0"/>
              <a:buNone/>
            </a:pPr>
            <a:endParaRPr lang="en-US" sz="1600" dirty="0">
              <a:solidFill>
                <a:schemeClr val="tx2"/>
              </a:solidFill>
            </a:endParaRPr>
          </a:p>
          <a:p>
            <a:r>
              <a:rPr lang="en-US" sz="1600" dirty="0">
                <a:solidFill>
                  <a:schemeClr val="tx2"/>
                </a:solidFill>
              </a:rPr>
              <a:t>2) Another challenge faced was testing a successful ping connectivity from the Ubuntu VM to the host computer. </a:t>
            </a:r>
          </a:p>
          <a:p>
            <a:pPr lvl="1"/>
            <a:r>
              <a:rPr lang="en-US" sz="1600" dirty="0">
                <a:solidFill>
                  <a:schemeClr val="tx2"/>
                </a:solidFill>
              </a:rPr>
              <a:t>The first attempt was to turn off the firewall as this typically causes an unreachable connection.</a:t>
            </a:r>
          </a:p>
          <a:p>
            <a:pPr lvl="1"/>
            <a:r>
              <a:rPr lang="en-US" sz="1600" dirty="0">
                <a:solidFill>
                  <a:schemeClr val="tx2"/>
                </a:solidFill>
              </a:rPr>
              <a:t>The second attempt was verifying no settings had changed to the VM.</a:t>
            </a:r>
          </a:p>
          <a:p>
            <a:pPr lvl="1"/>
            <a:r>
              <a:rPr lang="en-US" sz="1600" dirty="0">
                <a:solidFill>
                  <a:schemeClr val="tx2"/>
                </a:solidFill>
              </a:rPr>
              <a:t>The third attempt was pinging connectivity between the VM and the travel router &amp; host computer to travel router.</a:t>
            </a:r>
          </a:p>
          <a:p>
            <a:pPr lvl="1"/>
            <a:r>
              <a:rPr lang="en-US" sz="1600" dirty="0">
                <a:solidFill>
                  <a:schemeClr val="tx2"/>
                </a:solidFill>
              </a:rPr>
              <a:t>The last attempt was verifying the host computers ethernet of the travel router, which had been changed when the firmware was being troubleshooted. The settings were changed to the default of IPv4 properties to obtain the IP address automatically and the DNS server address to be obtained automatically. Then the ping connectivity tested successfully.</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9273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41CE0EC-6F3B-4A8D-8B0F-A529C1BB377F}"/>
              </a:ext>
            </a:extLst>
          </p:cNvPr>
          <p:cNvSpPr>
            <a:spLocks noGrp="1"/>
          </p:cNvSpPr>
          <p:nvPr>
            <p:ph type="title"/>
          </p:nvPr>
        </p:nvSpPr>
        <p:spPr>
          <a:xfrm>
            <a:off x="669758" y="533567"/>
            <a:ext cx="10515600" cy="1325563"/>
          </a:xfrm>
        </p:spPr>
        <p:txBody>
          <a:bodyPr/>
          <a:lstStyle/>
          <a:p>
            <a:pPr algn="ctr"/>
            <a:r>
              <a:rPr lang="en-US" dirty="0"/>
              <a:t>Career Skills Obtained</a:t>
            </a:r>
          </a:p>
        </p:txBody>
      </p:sp>
      <p:sp>
        <p:nvSpPr>
          <p:cNvPr id="10" name="Content Placeholder 2">
            <a:extLst>
              <a:ext uri="{FF2B5EF4-FFF2-40B4-BE49-F238E27FC236}">
                <a16:creationId xmlns:a16="http://schemas.microsoft.com/office/drawing/2014/main" id="{2C7CAF8C-4711-4E9E-B8E1-CAEE8AC7698E}"/>
              </a:ext>
            </a:extLst>
          </p:cNvPr>
          <p:cNvSpPr txBox="1">
            <a:spLocks/>
          </p:cNvSpPr>
          <p:nvPr/>
        </p:nvSpPr>
        <p:spPr>
          <a:xfrm>
            <a:off x="669758" y="1994067"/>
            <a:ext cx="10515600" cy="435133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solidFill>
                  <a:schemeClr val="tx2"/>
                </a:solidFill>
              </a:rPr>
              <a:t>Networking skills – Setting up a small network that consisted of the travel router, the student HP laptop, and the VM. This would also include assigning the IPv4 and IPv6 addresses of the travel router and obtaining the student HP laptop and the VMs after using the “ipconfig /all” &amp; “ip addr”. </a:t>
            </a:r>
          </a:p>
          <a:p>
            <a:pPr marL="457200" indent="-457200">
              <a:buFont typeface="Arial" panose="020B0604020202020204" pitchFamily="34" charset="0"/>
              <a:buChar char="•"/>
            </a:pPr>
            <a:r>
              <a:rPr lang="en-US" dirty="0">
                <a:solidFill>
                  <a:schemeClr val="tx2"/>
                </a:solidFill>
              </a:rPr>
              <a:t>Troubleshooting skills- After testing the connectivity using “ping” had failed by turning off the firewall of the student HP laptop fixed the issue.</a:t>
            </a:r>
          </a:p>
          <a:p>
            <a:pPr marL="457200" indent="-457200">
              <a:buFont typeface="Arial" panose="020B0604020202020204" pitchFamily="34" charset="0"/>
              <a:buChar char="•"/>
            </a:pPr>
            <a:r>
              <a:rPr lang="en-US" dirty="0">
                <a:solidFill>
                  <a:schemeClr val="tx2"/>
                </a:solidFill>
              </a:rPr>
              <a:t>Hardware skills- Making the ethernet cable and setting up the travel router.</a:t>
            </a:r>
          </a:p>
          <a:p>
            <a:pPr marL="457200" indent="-457200">
              <a:buFont typeface="Arial" panose="020B0604020202020204" pitchFamily="34" charset="0"/>
              <a:buChar char="•"/>
            </a:pPr>
            <a:r>
              <a:rPr lang="en-US" dirty="0">
                <a:solidFill>
                  <a:schemeClr val="tx2"/>
                </a:solidFill>
              </a:rPr>
              <a:t>Software skills – Being able to manage the travel router’s software, as well as, using the command window on both the student HP laptop &amp; the VM. </a:t>
            </a:r>
          </a:p>
          <a:p>
            <a:endParaRPr lang="en-US" dirty="0"/>
          </a:p>
          <a:p>
            <a:endParaRPr lang="en-US" dirty="0"/>
          </a:p>
        </p:txBody>
      </p:sp>
    </p:spTree>
    <p:extLst>
      <p:ext uri="{BB962C8B-B14F-4D97-AF65-F5344CB8AC3E}">
        <p14:creationId xmlns:p14="http://schemas.microsoft.com/office/powerpoint/2010/main" val="7381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7E6DB8-1102-46E6-A0A4-262AAF22D599}"/>
              </a:ext>
            </a:extLst>
          </p:cNvPr>
          <p:cNvSpPr txBox="1">
            <a:spLocks/>
          </p:cNvSpPr>
          <p:nvPr/>
        </p:nvSpPr>
        <p:spPr>
          <a:xfrm>
            <a:off x="838200" y="160347"/>
            <a:ext cx="10515600" cy="1325563"/>
          </a:xfrm>
          <a:prstGeom prst="rect">
            <a:avLst/>
          </a:prstGeom>
        </p:spPr>
        <p:txBody>
          <a:bodyPr vert="horz" lIns="91440" tIns="45720" rIns="91440" bIns="45720" rtlCol="0" anchor="b">
            <a:normAutofit/>
          </a:bodyPr>
          <a:lstStyle>
            <a:lvl1pPr algn="l" defTabSz="914400" rtl="0" eaLnBrk="1" latinLnBrk="0" hangingPunct="1">
              <a:lnSpc>
                <a:spcPct val="75000"/>
              </a:lnSpc>
              <a:spcBef>
                <a:spcPct val="0"/>
              </a:spcBef>
              <a:buNone/>
              <a:defRPr sz="8000" kern="1200" cap="all" baseline="0">
                <a:solidFill>
                  <a:schemeClr val="bg1"/>
                </a:solidFill>
                <a:latin typeface="+mj-lt"/>
                <a:ea typeface="+mj-ea"/>
                <a:cs typeface="+mj-cs"/>
              </a:defRPr>
            </a:lvl1pPr>
          </a:lstStyle>
          <a:p>
            <a:pPr algn="ctr"/>
            <a:r>
              <a:rPr lang="en-US" dirty="0"/>
              <a:t>Conclusion</a:t>
            </a:r>
          </a:p>
        </p:txBody>
      </p:sp>
      <p:sp>
        <p:nvSpPr>
          <p:cNvPr id="8" name="Content Placeholder 2">
            <a:extLst>
              <a:ext uri="{FF2B5EF4-FFF2-40B4-BE49-F238E27FC236}">
                <a16:creationId xmlns:a16="http://schemas.microsoft.com/office/drawing/2014/main" id="{B2126F31-CEC7-489D-A12E-2842A114E4C5}"/>
              </a:ext>
            </a:extLst>
          </p:cNvPr>
          <p:cNvSpPr txBox="1">
            <a:spLocks/>
          </p:cNvSpPr>
          <p:nvPr/>
        </p:nvSpPr>
        <p:spPr>
          <a:xfrm>
            <a:off x="838200" y="1576639"/>
            <a:ext cx="10928684" cy="503237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pPr marL="457200" indent="-457200">
              <a:lnSpc>
                <a:spcPct val="110000"/>
              </a:lnSpc>
              <a:buFont typeface="Arial" panose="020B0604020202020204" pitchFamily="34" charset="0"/>
              <a:buChar char="•"/>
            </a:pPr>
            <a:r>
              <a:rPr lang="en-US" sz="3200" dirty="0">
                <a:solidFill>
                  <a:schemeClr val="tx2"/>
                </a:solidFill>
              </a:rPr>
              <a:t>The IoT is ever growing. </a:t>
            </a:r>
          </a:p>
          <a:p>
            <a:pPr marL="457200" indent="-457200">
              <a:lnSpc>
                <a:spcPct val="110000"/>
              </a:lnSpc>
              <a:buFont typeface="Arial" panose="020B0604020202020204" pitchFamily="34" charset="0"/>
              <a:buChar char="•"/>
            </a:pPr>
            <a:r>
              <a:rPr lang="en-US" sz="3200" dirty="0">
                <a:solidFill>
                  <a:schemeClr val="tx2"/>
                </a:solidFill>
              </a:rPr>
              <a:t>So is the connectivity of these devices to networks whether they would be wireless or wired. </a:t>
            </a:r>
          </a:p>
          <a:p>
            <a:pPr marL="457200" indent="-457200">
              <a:lnSpc>
                <a:spcPct val="110000"/>
              </a:lnSpc>
              <a:buFont typeface="Arial" panose="020B0604020202020204" pitchFamily="34" charset="0"/>
              <a:buChar char="•"/>
            </a:pPr>
            <a:r>
              <a:rPr lang="en-US" sz="3200" dirty="0">
                <a:solidFill>
                  <a:schemeClr val="tx2"/>
                </a:solidFill>
              </a:rPr>
              <a:t>This project showed the development of a </a:t>
            </a:r>
          </a:p>
          <a:p>
            <a:pPr>
              <a:lnSpc>
                <a:spcPct val="110000"/>
              </a:lnSpc>
            </a:pPr>
            <a:r>
              <a:rPr lang="en-US" sz="3200" dirty="0">
                <a:solidFill>
                  <a:schemeClr val="tx2"/>
                </a:solidFill>
              </a:rPr>
              <a:t>      simple small network using a:</a:t>
            </a:r>
          </a:p>
          <a:p>
            <a:pPr marL="1714500" lvl="3" indent="-342900" algn="l">
              <a:lnSpc>
                <a:spcPct val="110000"/>
              </a:lnSpc>
              <a:buFont typeface="Arial" panose="020B0604020202020204" pitchFamily="34" charset="0"/>
              <a:buChar char="•"/>
            </a:pPr>
            <a:r>
              <a:rPr lang="en-US" sz="2000" dirty="0">
                <a:solidFill>
                  <a:schemeClr val="tx2"/>
                </a:solidFill>
              </a:rPr>
              <a:t>Travel router</a:t>
            </a:r>
          </a:p>
          <a:p>
            <a:pPr marL="1714500" lvl="3" indent="-342900" algn="l">
              <a:lnSpc>
                <a:spcPct val="110000"/>
              </a:lnSpc>
              <a:buFont typeface="Arial" panose="020B0604020202020204" pitchFamily="34" charset="0"/>
              <a:buChar char="•"/>
            </a:pPr>
            <a:r>
              <a:rPr lang="en-US" sz="2000" dirty="0">
                <a:solidFill>
                  <a:schemeClr val="tx2"/>
                </a:solidFill>
              </a:rPr>
              <a:t>Unshielded Twisted Pair (UTP) cable</a:t>
            </a:r>
          </a:p>
          <a:p>
            <a:pPr marL="1714500" lvl="3" indent="-342900" algn="l">
              <a:lnSpc>
                <a:spcPct val="110000"/>
              </a:lnSpc>
              <a:buFont typeface="Arial" panose="020B0604020202020204" pitchFamily="34" charset="0"/>
              <a:buChar char="•"/>
            </a:pPr>
            <a:r>
              <a:rPr lang="en-US" sz="2000" dirty="0">
                <a:solidFill>
                  <a:schemeClr val="tx2"/>
                </a:solidFill>
              </a:rPr>
              <a:t>Student HP Laptop</a:t>
            </a:r>
          </a:p>
          <a:p>
            <a:pPr marL="1714500" lvl="3" indent="-342900" algn="l">
              <a:lnSpc>
                <a:spcPct val="110000"/>
              </a:lnSpc>
              <a:buFont typeface="Arial" panose="020B0604020202020204" pitchFamily="34" charset="0"/>
              <a:buChar char="•"/>
            </a:pPr>
            <a:r>
              <a:rPr lang="en-US" sz="2000" dirty="0">
                <a:solidFill>
                  <a:schemeClr val="tx2"/>
                </a:solidFill>
              </a:rPr>
              <a:t>And Ubuntu VM.</a:t>
            </a:r>
          </a:p>
          <a:p>
            <a:pPr marL="457200" indent="-457200">
              <a:lnSpc>
                <a:spcPct val="110000"/>
              </a:lnSpc>
              <a:buFont typeface="Arial" panose="020B0604020202020204" pitchFamily="34" charset="0"/>
              <a:buChar char="•"/>
            </a:pPr>
            <a:r>
              <a:rPr lang="en-US" sz="3200" dirty="0">
                <a:solidFill>
                  <a:schemeClr val="tx2"/>
                </a:solidFill>
              </a:rPr>
              <a:t>This is just one of many small networks that can be built, and who knows what the future may hold for networking. </a:t>
            </a:r>
          </a:p>
          <a:p>
            <a:pPr marL="457200" indent="-457200">
              <a:lnSpc>
                <a:spcPct val="110000"/>
              </a:lnSpc>
              <a:buFont typeface="Arial" panose="020B0604020202020204" pitchFamily="34" charset="0"/>
              <a:buChar char="•"/>
            </a:pPr>
            <a:r>
              <a:rPr lang="en-US" sz="3200" dirty="0">
                <a:solidFill>
                  <a:schemeClr val="tx2"/>
                </a:solidFill>
              </a:rPr>
              <a:t>Thank you!</a:t>
            </a:r>
          </a:p>
        </p:txBody>
      </p:sp>
    </p:spTree>
    <p:extLst>
      <p:ext uri="{BB962C8B-B14F-4D97-AF65-F5344CB8AC3E}">
        <p14:creationId xmlns:p14="http://schemas.microsoft.com/office/powerpoint/2010/main" val="361674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66272"/>
            <a:ext cx="9372600" cy="737937"/>
          </a:xfrm>
        </p:spPr>
        <p:txBody>
          <a:bodyPr/>
          <a:lstStyle/>
          <a:p>
            <a:pPr algn="ctr"/>
            <a:r>
              <a:rPr lang="en-US" dirty="0"/>
              <a:t>A Small Network</a:t>
            </a:r>
          </a:p>
        </p:txBody>
      </p:sp>
      <p:sp>
        <p:nvSpPr>
          <p:cNvPr id="7" name="Content Placeholder 2">
            <a:extLst>
              <a:ext uri="{FF2B5EF4-FFF2-40B4-BE49-F238E27FC236}">
                <a16:creationId xmlns:a16="http://schemas.microsoft.com/office/drawing/2014/main" id="{61CA4172-5B53-42F4-A3BD-18E335C1B36C}"/>
              </a:ext>
            </a:extLst>
          </p:cNvPr>
          <p:cNvSpPr>
            <a:spLocks noGrp="1"/>
          </p:cNvSpPr>
          <p:nvPr>
            <p:ph idx="1"/>
          </p:nvPr>
        </p:nvSpPr>
        <p:spPr>
          <a:xfrm>
            <a:off x="1239716" y="1918163"/>
            <a:ext cx="10669172" cy="4351338"/>
          </a:xfrm>
        </p:spPr>
        <p:txBody>
          <a:bodyPr/>
          <a:lstStyle/>
          <a:p>
            <a:r>
              <a:rPr lang="en-US" sz="2300" dirty="0">
                <a:solidFill>
                  <a:schemeClr val="tx2"/>
                </a:solidFill>
              </a:rPr>
              <a:t>The build of the small network consist of:</a:t>
            </a:r>
          </a:p>
          <a:p>
            <a:pPr lvl="1"/>
            <a:r>
              <a:rPr lang="en-US" sz="2300" dirty="0">
                <a:solidFill>
                  <a:schemeClr val="tx2"/>
                </a:solidFill>
              </a:rPr>
              <a:t>Creating a diagram using Visio as documentation.</a:t>
            </a:r>
          </a:p>
          <a:p>
            <a:pPr lvl="1"/>
            <a:r>
              <a:rPr lang="en-US" sz="2300" dirty="0">
                <a:solidFill>
                  <a:schemeClr val="tx2"/>
                </a:solidFill>
              </a:rPr>
              <a:t>The IPv4 (Internet Protocol Version 4) and IPv6 (Internet Protocol Version 6) addressing.</a:t>
            </a:r>
          </a:p>
          <a:p>
            <a:pPr lvl="1"/>
            <a:r>
              <a:rPr lang="en-US" sz="2300" dirty="0">
                <a:solidFill>
                  <a:schemeClr val="tx2"/>
                </a:solidFill>
              </a:rPr>
              <a:t>Incorporating the Ubuntu virtual machine (VM) to bridge the host network adapter.</a:t>
            </a:r>
          </a:p>
          <a:p>
            <a:pPr lvl="1"/>
            <a:r>
              <a:rPr lang="en-US" sz="2300" dirty="0">
                <a:solidFill>
                  <a:schemeClr val="tx2"/>
                </a:solidFill>
              </a:rPr>
              <a:t>Verify the dynamic IP assignment.</a:t>
            </a:r>
          </a:p>
          <a:p>
            <a:pPr lvl="1"/>
            <a:r>
              <a:rPr lang="en-US" sz="2300" dirty="0">
                <a:solidFill>
                  <a:schemeClr val="tx2"/>
                </a:solidFill>
              </a:rPr>
              <a:t>Testing connectivity between network devices using “ping”.</a:t>
            </a:r>
          </a:p>
          <a:p>
            <a:pPr lvl="1"/>
            <a:r>
              <a:rPr lang="en-US" sz="2300" dirty="0">
                <a:solidFill>
                  <a:schemeClr val="tx2"/>
                </a:solidFill>
              </a:rPr>
              <a:t>Creating and testing an ethernet cable with following the EIA/TIA 568B standards.</a:t>
            </a:r>
          </a:p>
          <a:p>
            <a:pPr lvl="1"/>
            <a:r>
              <a:rPr lang="en-US" sz="2300" dirty="0">
                <a:solidFill>
                  <a:schemeClr val="tx2"/>
                </a:solidFill>
              </a:rPr>
              <a:t>And lastly implementing wireless local area network (WLAN).</a:t>
            </a:r>
          </a:p>
          <a:p>
            <a:endParaRPr lang="en-US" dirty="0"/>
          </a:p>
        </p:txBody>
      </p:sp>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934D-50C2-4FEF-9998-B8D12AF9CB15}"/>
              </a:ext>
            </a:extLst>
          </p:cNvPr>
          <p:cNvSpPr>
            <a:spLocks noGrp="1"/>
          </p:cNvSpPr>
          <p:nvPr>
            <p:ph type="title"/>
          </p:nvPr>
        </p:nvSpPr>
        <p:spPr>
          <a:xfrm>
            <a:off x="6942117" y="1985211"/>
            <a:ext cx="4800600" cy="1443789"/>
          </a:xfrm>
        </p:spPr>
        <p:txBody>
          <a:bodyPr anchor="b">
            <a:normAutofit fontScale="90000"/>
          </a:bodyPr>
          <a:lstStyle/>
          <a:p>
            <a:r>
              <a:rPr lang="en-US" dirty="0">
                <a:solidFill>
                  <a:schemeClr val="accent1">
                    <a:lumMod val="50000"/>
                  </a:schemeClr>
                </a:solidFill>
              </a:rPr>
              <a:t>Microsoft Visio Network Diagram</a:t>
            </a:r>
          </a:p>
        </p:txBody>
      </p:sp>
      <p:sp>
        <p:nvSpPr>
          <p:cNvPr id="3" name="Content Placeholder 2">
            <a:extLst>
              <a:ext uri="{FF2B5EF4-FFF2-40B4-BE49-F238E27FC236}">
                <a16:creationId xmlns:a16="http://schemas.microsoft.com/office/drawing/2014/main" id="{67ED4A06-C69E-46C7-9CDE-880C778D9CF0}"/>
              </a:ext>
            </a:extLst>
          </p:cNvPr>
          <p:cNvSpPr>
            <a:spLocks noGrp="1"/>
          </p:cNvSpPr>
          <p:nvPr>
            <p:ph type="body" sz="half" idx="2"/>
          </p:nvPr>
        </p:nvSpPr>
        <p:spPr>
          <a:xfrm>
            <a:off x="1" y="962368"/>
            <a:ext cx="6095999" cy="4933264"/>
          </a:xfrm>
        </p:spPr>
        <p:txBody>
          <a:bodyPr>
            <a:noAutofit/>
          </a:bodyPr>
          <a:lstStyle/>
          <a:p>
            <a:pPr marL="342900" indent="-342900">
              <a:buFont typeface="Arial" panose="020B0604020202020204" pitchFamily="34" charset="0"/>
              <a:buChar char="•"/>
            </a:pPr>
            <a:r>
              <a:rPr lang="en-US" sz="2500" dirty="0">
                <a:solidFill>
                  <a:schemeClr val="tx2"/>
                </a:solidFill>
              </a:rPr>
              <a:t>Network documentation is important when any network is implemented. </a:t>
            </a:r>
          </a:p>
          <a:p>
            <a:pPr marL="342900" indent="-342900">
              <a:buFont typeface="Arial" panose="020B0604020202020204" pitchFamily="34" charset="0"/>
              <a:buChar char="•"/>
            </a:pPr>
            <a:r>
              <a:rPr lang="en-US" sz="2500" dirty="0">
                <a:solidFill>
                  <a:schemeClr val="tx2"/>
                </a:solidFill>
              </a:rPr>
              <a:t>Hardware, software, and network troubleshooting are the main reasons why network documentation is needed.</a:t>
            </a:r>
          </a:p>
          <a:p>
            <a:pPr marL="342900" indent="-342900">
              <a:buFont typeface="Arial" panose="020B0604020202020204" pitchFamily="34" charset="0"/>
              <a:buChar char="•"/>
            </a:pPr>
            <a:r>
              <a:rPr lang="en-US" sz="2500" dirty="0">
                <a:solidFill>
                  <a:schemeClr val="tx2"/>
                </a:solidFill>
              </a:rPr>
              <a:t>A network topology whether physical or logical shows the arrangement of a network.</a:t>
            </a:r>
          </a:p>
          <a:p>
            <a:pPr marL="342900" indent="-342900">
              <a:buFont typeface="Arial" panose="020B0604020202020204" pitchFamily="34" charset="0"/>
              <a:buChar char="•"/>
            </a:pPr>
            <a:r>
              <a:rPr lang="en-US" sz="2500" dirty="0">
                <a:solidFill>
                  <a:schemeClr val="tx2"/>
                </a:solidFill>
              </a:rPr>
              <a:t>In this case, a physical topology is documented for a small network. </a:t>
            </a:r>
          </a:p>
          <a:p>
            <a:pPr marL="342900" indent="-342900">
              <a:buFont typeface="Arial" panose="020B0604020202020204" pitchFamily="34" charset="0"/>
              <a:buChar char="•"/>
            </a:pPr>
            <a:r>
              <a:rPr lang="en-US" sz="2500" dirty="0">
                <a:solidFill>
                  <a:schemeClr val="tx2"/>
                </a:solidFill>
              </a:rPr>
              <a:t>The planning and documentation of this project is set in motion as a Microsoft Visio Diagram is created for a small network. (Imagine on next slide) </a:t>
            </a:r>
          </a:p>
        </p:txBody>
      </p:sp>
    </p:spTree>
    <p:extLst>
      <p:ext uri="{BB962C8B-B14F-4D97-AF65-F5344CB8AC3E}">
        <p14:creationId xmlns:p14="http://schemas.microsoft.com/office/powerpoint/2010/main" val="1684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699" y="294458"/>
            <a:ext cx="9372600" cy="786063"/>
          </a:xfrm>
        </p:spPr>
        <p:txBody>
          <a:bodyPr/>
          <a:lstStyle/>
          <a:p>
            <a:pPr algn="ctr"/>
            <a:r>
              <a:rPr lang="en-US" dirty="0"/>
              <a:t>Visio Network Diagram</a:t>
            </a:r>
          </a:p>
        </p:txBody>
      </p:sp>
      <p:graphicFrame>
        <p:nvGraphicFramePr>
          <p:cNvPr id="5" name="Content Placeholder 4" descr="Interconnected block process showing sequence of 3 steps in a process and their task description"/>
          <p:cNvGraphicFramePr>
            <a:graphicFrameLocks noGrp="1"/>
          </p:cNvGraphicFramePr>
          <p:nvPr>
            <p:ph sz="half" idx="2"/>
            <p:extLst>
              <p:ext uri="{D42A27DB-BD31-4B8C-83A1-F6EECF244321}">
                <p14:modId xmlns:p14="http://schemas.microsoft.com/office/powerpoint/2010/main" val="3549124633"/>
              </p:ext>
            </p:extLst>
          </p:nvPr>
        </p:nvGraphicFramePr>
        <p:xfrm>
          <a:off x="2791325" y="1453730"/>
          <a:ext cx="6609348"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8BBDF28D-EE90-457D-9EB9-075A925DCA3B}"/>
              </a:ext>
            </a:extLst>
          </p:cNvPr>
          <p:cNvPicPr>
            <a:picLocks noChangeAspect="1"/>
          </p:cNvPicPr>
          <p:nvPr/>
        </p:nvPicPr>
        <p:blipFill>
          <a:blip r:embed="rId7"/>
          <a:stretch>
            <a:fillRect/>
          </a:stretch>
        </p:blipFill>
        <p:spPr>
          <a:xfrm>
            <a:off x="903172" y="4013691"/>
            <a:ext cx="10385655" cy="2741511"/>
          </a:xfrm>
          <a:prstGeom prst="rect">
            <a:avLst/>
          </a:prstGeom>
          <a:solidFill>
            <a:schemeClr val="bg1"/>
          </a:solidFill>
        </p:spPr>
      </p:pic>
    </p:spTree>
    <p:extLst>
      <p:ext uri="{BB962C8B-B14F-4D97-AF65-F5344CB8AC3E}">
        <p14:creationId xmlns:p14="http://schemas.microsoft.com/office/powerpoint/2010/main" val="164266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DCE5-1559-41B8-ACF2-93FA80F2B7F2}"/>
              </a:ext>
            </a:extLst>
          </p:cNvPr>
          <p:cNvSpPr>
            <a:spLocks noGrp="1"/>
          </p:cNvSpPr>
          <p:nvPr>
            <p:ph type="title"/>
          </p:nvPr>
        </p:nvSpPr>
        <p:spPr>
          <a:xfrm>
            <a:off x="1334660" y="128448"/>
            <a:ext cx="9761287" cy="860474"/>
          </a:xfrm>
        </p:spPr>
        <p:txBody>
          <a:bodyPr>
            <a:normAutofit/>
          </a:bodyPr>
          <a:lstStyle/>
          <a:p>
            <a:r>
              <a:rPr lang="en-US" dirty="0"/>
              <a:t>Furthering the network diagram</a:t>
            </a:r>
          </a:p>
        </p:txBody>
      </p:sp>
      <p:grpSp>
        <p:nvGrpSpPr>
          <p:cNvPr id="30" name="Group 29">
            <a:extLst>
              <a:ext uri="{FF2B5EF4-FFF2-40B4-BE49-F238E27FC236}">
                <a16:creationId xmlns:a16="http://schemas.microsoft.com/office/drawing/2014/main" id="{D8C1CF6F-68A1-4696-9580-6197827370B9}"/>
              </a:ext>
            </a:extLst>
          </p:cNvPr>
          <p:cNvGrpSpPr/>
          <p:nvPr/>
        </p:nvGrpSpPr>
        <p:grpSpPr>
          <a:xfrm>
            <a:off x="40526" y="2470916"/>
            <a:ext cx="3639487" cy="2549681"/>
            <a:chOff x="2289" y="2767096"/>
            <a:chExt cx="3853299" cy="2210722"/>
          </a:xfrm>
        </p:grpSpPr>
        <p:grpSp>
          <p:nvGrpSpPr>
            <p:cNvPr id="11" name="Group 10">
              <a:extLst>
                <a:ext uri="{FF2B5EF4-FFF2-40B4-BE49-F238E27FC236}">
                  <a16:creationId xmlns:a16="http://schemas.microsoft.com/office/drawing/2014/main" id="{B8976E70-4D2F-4351-9F1C-2734C902C9E5}"/>
                </a:ext>
              </a:extLst>
            </p:cNvPr>
            <p:cNvGrpSpPr/>
            <p:nvPr/>
          </p:nvGrpSpPr>
          <p:grpSpPr>
            <a:xfrm>
              <a:off x="2289" y="2767096"/>
              <a:ext cx="3853299" cy="2210722"/>
              <a:chOff x="641389" y="461863"/>
              <a:chExt cx="4030581" cy="3839743"/>
            </a:xfrm>
          </p:grpSpPr>
          <p:sp>
            <p:nvSpPr>
              <p:cNvPr id="12" name="Speech Bubble: Rectangle 11">
                <a:extLst>
                  <a:ext uri="{FF2B5EF4-FFF2-40B4-BE49-F238E27FC236}">
                    <a16:creationId xmlns:a16="http://schemas.microsoft.com/office/drawing/2014/main" id="{C98181FC-C752-4C16-965D-00E3D7708657}"/>
                  </a:ext>
                </a:extLst>
              </p:cNvPr>
              <p:cNvSpPr/>
              <p:nvPr/>
            </p:nvSpPr>
            <p:spPr>
              <a:xfrm>
                <a:off x="641389" y="461863"/>
                <a:ext cx="4030581" cy="3839743"/>
              </a:xfrm>
              <a:prstGeom prst="wedgeRectCallout">
                <a:avLst>
                  <a:gd name="adj1" fmla="val 0"/>
                  <a:gd name="adj2" fmla="val 0"/>
                </a:avLst>
              </a:prstGeom>
            </p:spPr>
            <p:style>
              <a:lnRef idx="1">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3" name="Speech Bubble: Rectangle 4">
                <a:extLst>
                  <a:ext uri="{FF2B5EF4-FFF2-40B4-BE49-F238E27FC236}">
                    <a16:creationId xmlns:a16="http://schemas.microsoft.com/office/drawing/2014/main" id="{5533660B-A6E0-422D-AA32-5B2E7AB89D6D}"/>
                  </a:ext>
                </a:extLst>
              </p:cNvPr>
              <p:cNvSpPr txBox="1"/>
              <p:nvPr/>
            </p:nvSpPr>
            <p:spPr>
              <a:xfrm>
                <a:off x="1696534" y="921462"/>
                <a:ext cx="1920290" cy="988461"/>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9850" tIns="69850" rIns="69850" bIns="69850" numCol="1" spcCol="1270" anchor="t"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solidFill>
                      <a:schemeClr val="tx2"/>
                    </a:solidFill>
                  </a:rPr>
                  <a:t>Travel Router</a:t>
                </a:r>
              </a:p>
            </p:txBody>
          </p:sp>
        </p:grpSp>
        <p:sp>
          <p:nvSpPr>
            <p:cNvPr id="20" name="Rectangle 19">
              <a:extLst>
                <a:ext uri="{FF2B5EF4-FFF2-40B4-BE49-F238E27FC236}">
                  <a16:creationId xmlns:a16="http://schemas.microsoft.com/office/drawing/2014/main" id="{704C52B9-80F0-4CAA-A36F-5BD56511E152}"/>
                </a:ext>
              </a:extLst>
            </p:cNvPr>
            <p:cNvSpPr/>
            <p:nvPr/>
          </p:nvSpPr>
          <p:spPr>
            <a:xfrm>
              <a:off x="248805" y="3477995"/>
              <a:ext cx="3360266" cy="1040755"/>
            </a:xfrm>
            <a:prstGeom prst="rect">
              <a:avLst/>
            </a:prstGeom>
          </p:spPr>
          <p:txBody>
            <a:bodyPr wrap="square">
              <a:spAutoFit/>
            </a:bodyPr>
            <a:lstStyle/>
            <a:p>
              <a:r>
                <a:rPr lang="en-US" dirty="0">
                  <a:solidFill>
                    <a:schemeClr val="tx2"/>
                  </a:solidFill>
                </a:rPr>
                <a:t>The travel router is used to set up the network that each, the student HP laptop &amp; the VM will connect to.</a:t>
              </a:r>
            </a:p>
          </p:txBody>
        </p:sp>
      </p:grpSp>
      <p:grpSp>
        <p:nvGrpSpPr>
          <p:cNvPr id="27" name="Group 26">
            <a:extLst>
              <a:ext uri="{FF2B5EF4-FFF2-40B4-BE49-F238E27FC236}">
                <a16:creationId xmlns:a16="http://schemas.microsoft.com/office/drawing/2014/main" id="{A75B14B8-50D6-46D6-9884-B3446163EE4A}"/>
              </a:ext>
            </a:extLst>
          </p:cNvPr>
          <p:cNvGrpSpPr/>
          <p:nvPr/>
        </p:nvGrpSpPr>
        <p:grpSpPr>
          <a:xfrm>
            <a:off x="2404218" y="4234340"/>
            <a:ext cx="3911501" cy="2657326"/>
            <a:chOff x="4035635" y="2843401"/>
            <a:chExt cx="4236720" cy="2251675"/>
          </a:xfrm>
        </p:grpSpPr>
        <p:sp>
          <p:nvSpPr>
            <p:cNvPr id="15" name="Speech Bubble: Rectangle 14">
              <a:extLst>
                <a:ext uri="{FF2B5EF4-FFF2-40B4-BE49-F238E27FC236}">
                  <a16:creationId xmlns:a16="http://schemas.microsoft.com/office/drawing/2014/main" id="{9F1AB8E0-F58F-43FD-B080-FE750871C9C4}"/>
                </a:ext>
              </a:extLst>
            </p:cNvPr>
            <p:cNvSpPr/>
            <p:nvPr/>
          </p:nvSpPr>
          <p:spPr>
            <a:xfrm>
              <a:off x="4035635" y="2843401"/>
              <a:ext cx="4236720" cy="2160462"/>
            </a:xfrm>
            <a:prstGeom prst="wedgeRectCallout">
              <a:avLst>
                <a:gd name="adj1" fmla="val 0"/>
                <a:gd name="adj2" fmla="val 0"/>
              </a:avLst>
            </a:prstGeom>
          </p:spPr>
          <p:style>
            <a:lnRef idx="1">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Rectangle 16">
              <a:extLst>
                <a:ext uri="{FF2B5EF4-FFF2-40B4-BE49-F238E27FC236}">
                  <a16:creationId xmlns:a16="http://schemas.microsoft.com/office/drawing/2014/main" id="{B961AE47-994B-44DF-B929-E5289B44089A}"/>
                </a:ext>
              </a:extLst>
            </p:cNvPr>
            <p:cNvSpPr/>
            <p:nvPr/>
          </p:nvSpPr>
          <p:spPr>
            <a:xfrm>
              <a:off x="4300451" y="2913337"/>
              <a:ext cx="3584608" cy="470297"/>
            </a:xfrm>
            <a:prstGeom prst="rect">
              <a:avLst/>
            </a:prstGeom>
          </p:spPr>
          <p:txBody>
            <a:bodyPr wrap="square">
              <a:spAutoFit/>
            </a:bodyPr>
            <a:lstStyle/>
            <a:p>
              <a:pPr lvl="0" algn="ctr" defTabSz="977900">
                <a:lnSpc>
                  <a:spcPct val="90000"/>
                </a:lnSpc>
                <a:spcBef>
                  <a:spcPct val="0"/>
                </a:spcBef>
                <a:spcAft>
                  <a:spcPct val="35000"/>
                </a:spcAft>
              </a:pPr>
              <a:r>
                <a:rPr lang="en-US" sz="2200" dirty="0">
                  <a:solidFill>
                    <a:schemeClr val="tx2"/>
                  </a:solidFill>
                </a:rPr>
                <a:t>Unshielded Twisted Pair (UTP) cable</a:t>
              </a:r>
            </a:p>
          </p:txBody>
        </p:sp>
        <p:sp>
          <p:nvSpPr>
            <p:cNvPr id="21" name="Rectangle 20">
              <a:extLst>
                <a:ext uri="{FF2B5EF4-FFF2-40B4-BE49-F238E27FC236}">
                  <a16:creationId xmlns:a16="http://schemas.microsoft.com/office/drawing/2014/main" id="{F54B1C64-036A-46D9-8A3B-AE0112193DD7}"/>
                </a:ext>
              </a:extLst>
            </p:cNvPr>
            <p:cNvSpPr/>
            <p:nvPr/>
          </p:nvSpPr>
          <p:spPr>
            <a:xfrm>
              <a:off x="4323470" y="3373841"/>
              <a:ext cx="3863140" cy="1721235"/>
            </a:xfrm>
            <a:prstGeom prst="rect">
              <a:avLst/>
            </a:prstGeom>
          </p:spPr>
          <p:txBody>
            <a:bodyPr wrap="square">
              <a:spAutoFit/>
            </a:bodyPr>
            <a:lstStyle/>
            <a:p>
              <a:r>
                <a:rPr lang="en-US" dirty="0">
                  <a:solidFill>
                    <a:schemeClr val="tx2"/>
                  </a:solidFill>
                </a:rPr>
                <a:t>The UTP cables will be used to further the knowledge of EIA/TIA 586B standards in making a straight-through working cable. The straight through cable will be used to connect the travel router to the student HP laptop.</a:t>
              </a:r>
            </a:p>
          </p:txBody>
        </p:sp>
      </p:grpSp>
      <p:grpSp>
        <p:nvGrpSpPr>
          <p:cNvPr id="28" name="Group 27">
            <a:extLst>
              <a:ext uri="{FF2B5EF4-FFF2-40B4-BE49-F238E27FC236}">
                <a16:creationId xmlns:a16="http://schemas.microsoft.com/office/drawing/2014/main" id="{1F390641-448F-4901-8034-D40C207D4842}"/>
              </a:ext>
            </a:extLst>
          </p:cNvPr>
          <p:cNvGrpSpPr/>
          <p:nvPr/>
        </p:nvGrpSpPr>
        <p:grpSpPr>
          <a:xfrm>
            <a:off x="5897028" y="2166425"/>
            <a:ext cx="3646266" cy="2704027"/>
            <a:chOff x="8397102" y="2830582"/>
            <a:chExt cx="4121900" cy="2160462"/>
          </a:xfrm>
        </p:grpSpPr>
        <p:sp>
          <p:nvSpPr>
            <p:cNvPr id="14" name="Speech Bubble: Rectangle 13">
              <a:extLst>
                <a:ext uri="{FF2B5EF4-FFF2-40B4-BE49-F238E27FC236}">
                  <a16:creationId xmlns:a16="http://schemas.microsoft.com/office/drawing/2014/main" id="{E33A97E0-0D5D-4086-B2C3-451DF59B8A21}"/>
                </a:ext>
              </a:extLst>
            </p:cNvPr>
            <p:cNvSpPr/>
            <p:nvPr/>
          </p:nvSpPr>
          <p:spPr>
            <a:xfrm>
              <a:off x="8397102" y="2830582"/>
              <a:ext cx="4030580" cy="2160462"/>
            </a:xfrm>
            <a:prstGeom prst="wedgeRectCallout">
              <a:avLst>
                <a:gd name="adj1" fmla="val 0"/>
                <a:gd name="adj2" fmla="val 0"/>
              </a:avLst>
            </a:prstGeom>
          </p:spPr>
          <p:style>
            <a:lnRef idx="1">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8" name="Rectangle 17">
              <a:extLst>
                <a:ext uri="{FF2B5EF4-FFF2-40B4-BE49-F238E27FC236}">
                  <a16:creationId xmlns:a16="http://schemas.microsoft.com/office/drawing/2014/main" id="{FD9F196C-583E-4C1B-B535-E2991F8BBF34}"/>
                </a:ext>
              </a:extLst>
            </p:cNvPr>
            <p:cNvSpPr/>
            <p:nvPr/>
          </p:nvSpPr>
          <p:spPr>
            <a:xfrm>
              <a:off x="9065629" y="2833193"/>
              <a:ext cx="2322880" cy="397032"/>
            </a:xfrm>
            <a:prstGeom prst="rect">
              <a:avLst/>
            </a:prstGeom>
          </p:spPr>
          <p:txBody>
            <a:bodyPr wrap="none">
              <a:spAutoFit/>
            </a:bodyPr>
            <a:lstStyle/>
            <a:p>
              <a:pPr lvl="0" defTabSz="977900">
                <a:lnSpc>
                  <a:spcPct val="90000"/>
                </a:lnSpc>
                <a:spcBef>
                  <a:spcPct val="0"/>
                </a:spcBef>
                <a:spcAft>
                  <a:spcPct val="35000"/>
                </a:spcAft>
              </a:pPr>
              <a:r>
                <a:rPr lang="en-US" sz="2200" dirty="0">
                  <a:solidFill>
                    <a:schemeClr val="tx2"/>
                  </a:solidFill>
                </a:rPr>
                <a:t>Student HP Laptop</a:t>
              </a:r>
            </a:p>
          </p:txBody>
        </p:sp>
        <p:sp>
          <p:nvSpPr>
            <p:cNvPr id="22" name="Rectangle 21">
              <a:extLst>
                <a:ext uri="{FF2B5EF4-FFF2-40B4-BE49-F238E27FC236}">
                  <a16:creationId xmlns:a16="http://schemas.microsoft.com/office/drawing/2014/main" id="{7520B7EA-22CA-4A0F-B815-B40C529AD05B}"/>
                </a:ext>
              </a:extLst>
            </p:cNvPr>
            <p:cNvSpPr/>
            <p:nvPr/>
          </p:nvSpPr>
          <p:spPr>
            <a:xfrm>
              <a:off x="8492861" y="3157695"/>
              <a:ext cx="4026141" cy="1401670"/>
            </a:xfrm>
            <a:prstGeom prst="rect">
              <a:avLst/>
            </a:prstGeom>
          </p:spPr>
          <p:txBody>
            <a:bodyPr wrap="square">
              <a:spAutoFit/>
            </a:bodyPr>
            <a:lstStyle/>
            <a:p>
              <a:r>
                <a:rPr lang="en-US" dirty="0">
                  <a:solidFill>
                    <a:schemeClr val="tx2"/>
                  </a:solidFill>
                </a:rPr>
                <a:t>The student HP laptop will take part in setting up the router for IPv4 and IPv6 assignments, running the VM, retrieve the DHCP IP addresses, and test connectivity between the router and the VM.</a:t>
              </a:r>
            </a:p>
          </p:txBody>
        </p:sp>
      </p:grpSp>
      <p:grpSp>
        <p:nvGrpSpPr>
          <p:cNvPr id="26" name="Group 25">
            <a:extLst>
              <a:ext uri="{FF2B5EF4-FFF2-40B4-BE49-F238E27FC236}">
                <a16:creationId xmlns:a16="http://schemas.microsoft.com/office/drawing/2014/main" id="{94D26C98-E97E-45D8-8DE3-EFC555871287}"/>
              </a:ext>
            </a:extLst>
          </p:cNvPr>
          <p:cNvGrpSpPr/>
          <p:nvPr/>
        </p:nvGrpSpPr>
        <p:grpSpPr>
          <a:xfrm>
            <a:off x="8118832" y="4308318"/>
            <a:ext cx="4030581" cy="2549682"/>
            <a:chOff x="4080709" y="4769131"/>
            <a:chExt cx="4030581" cy="2160462"/>
          </a:xfrm>
        </p:grpSpPr>
        <p:sp>
          <p:nvSpPr>
            <p:cNvPr id="16" name="Speech Bubble: Rectangle 15">
              <a:extLst>
                <a:ext uri="{FF2B5EF4-FFF2-40B4-BE49-F238E27FC236}">
                  <a16:creationId xmlns:a16="http://schemas.microsoft.com/office/drawing/2014/main" id="{795D7C21-AF8B-425F-98AE-7C545C97EB92}"/>
                </a:ext>
              </a:extLst>
            </p:cNvPr>
            <p:cNvSpPr/>
            <p:nvPr/>
          </p:nvSpPr>
          <p:spPr>
            <a:xfrm>
              <a:off x="4080709" y="4769131"/>
              <a:ext cx="4030581" cy="2160462"/>
            </a:xfrm>
            <a:prstGeom prst="wedgeRectCallout">
              <a:avLst>
                <a:gd name="adj1" fmla="val 0"/>
                <a:gd name="adj2" fmla="val 0"/>
              </a:avLst>
            </a:prstGeom>
          </p:spPr>
          <p:style>
            <a:lnRef idx="1">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9" name="Rectangle 18">
              <a:extLst>
                <a:ext uri="{FF2B5EF4-FFF2-40B4-BE49-F238E27FC236}">
                  <a16:creationId xmlns:a16="http://schemas.microsoft.com/office/drawing/2014/main" id="{40D64A04-5BBB-4F4B-A7BF-BEC8941E1BA9}"/>
                </a:ext>
              </a:extLst>
            </p:cNvPr>
            <p:cNvSpPr/>
            <p:nvPr/>
          </p:nvSpPr>
          <p:spPr>
            <a:xfrm>
              <a:off x="4300809" y="4815656"/>
              <a:ext cx="3567580" cy="430887"/>
            </a:xfrm>
            <a:prstGeom prst="rect">
              <a:avLst/>
            </a:prstGeom>
          </p:spPr>
          <p:txBody>
            <a:bodyPr wrap="none">
              <a:spAutoFit/>
            </a:bodyPr>
            <a:lstStyle/>
            <a:p>
              <a:r>
                <a:rPr lang="en-US" sz="2200" dirty="0">
                  <a:solidFill>
                    <a:schemeClr val="tx2"/>
                  </a:solidFill>
                </a:rPr>
                <a:t>Ubuntu Virtual Machine (VM)</a:t>
              </a:r>
              <a:endParaRPr lang="en-US" sz="2200" dirty="0"/>
            </a:p>
          </p:txBody>
        </p:sp>
        <p:sp>
          <p:nvSpPr>
            <p:cNvPr id="23" name="Rectangle 22">
              <a:extLst>
                <a:ext uri="{FF2B5EF4-FFF2-40B4-BE49-F238E27FC236}">
                  <a16:creationId xmlns:a16="http://schemas.microsoft.com/office/drawing/2014/main" id="{9372F2DB-7646-40F4-A69C-18C08A3722E2}"/>
                </a:ext>
              </a:extLst>
            </p:cNvPr>
            <p:cNvSpPr/>
            <p:nvPr/>
          </p:nvSpPr>
          <p:spPr>
            <a:xfrm>
              <a:off x="4140736" y="5334924"/>
              <a:ext cx="3910525" cy="1251807"/>
            </a:xfrm>
            <a:prstGeom prst="rect">
              <a:avLst/>
            </a:prstGeom>
          </p:spPr>
          <p:txBody>
            <a:bodyPr wrap="square">
              <a:spAutoFit/>
            </a:bodyPr>
            <a:lstStyle/>
            <a:p>
              <a:r>
                <a:rPr lang="en-US" dirty="0">
                  <a:solidFill>
                    <a:schemeClr val="tx2"/>
                  </a:solidFill>
                </a:rPr>
                <a:t>The VM will take part in bridging the network adapter of the host computer, retrieving the DHCP IP addresses, and test connectivity between the router and the host computer.</a:t>
              </a:r>
            </a:p>
          </p:txBody>
        </p:sp>
      </p:grpSp>
      <p:grpSp>
        <p:nvGrpSpPr>
          <p:cNvPr id="8" name="Group 7">
            <a:extLst>
              <a:ext uri="{FF2B5EF4-FFF2-40B4-BE49-F238E27FC236}">
                <a16:creationId xmlns:a16="http://schemas.microsoft.com/office/drawing/2014/main" id="{31CAEA03-2B7F-430B-8D4F-8E514593F3E2}"/>
              </a:ext>
            </a:extLst>
          </p:cNvPr>
          <p:cNvGrpSpPr/>
          <p:nvPr/>
        </p:nvGrpSpPr>
        <p:grpSpPr>
          <a:xfrm>
            <a:off x="3941278" y="1150618"/>
            <a:ext cx="3911500" cy="640181"/>
            <a:chOff x="481262" y="0"/>
            <a:chExt cx="5646823" cy="640181"/>
          </a:xfrm>
          <a:scene3d>
            <a:camera prst="orthographicFront"/>
            <a:lightRig rig="flat" dir="t"/>
          </a:scene3d>
        </p:grpSpPr>
        <p:sp>
          <p:nvSpPr>
            <p:cNvPr id="9" name="Rectangle 8" title="Step 2 task description">
              <a:extLst>
                <a:ext uri="{FF2B5EF4-FFF2-40B4-BE49-F238E27FC236}">
                  <a16:creationId xmlns:a16="http://schemas.microsoft.com/office/drawing/2014/main" id="{A7DBDEC7-BE5F-4EBC-B351-769FAD82076A}"/>
                </a:ext>
              </a:extLst>
            </p:cNvPr>
            <p:cNvSpPr/>
            <p:nvPr/>
          </p:nvSpPr>
          <p:spPr>
            <a:xfrm>
              <a:off x="481263" y="0"/>
              <a:ext cx="5646822" cy="640181"/>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8D64E1BC-A8B5-4024-BA54-92CE6F71F09E}"/>
                </a:ext>
              </a:extLst>
            </p:cNvPr>
            <p:cNvSpPr txBox="1"/>
            <p:nvPr/>
          </p:nvSpPr>
          <p:spPr>
            <a:xfrm>
              <a:off x="481262" y="0"/>
              <a:ext cx="5646822" cy="64018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solidFill>
                </a:rPr>
                <a:t>The physical Network Topology Diagram:</a:t>
              </a:r>
            </a:p>
          </p:txBody>
        </p:sp>
      </p:grpSp>
      <p:cxnSp>
        <p:nvCxnSpPr>
          <p:cNvPr id="32" name="Connector: Elbow 31">
            <a:extLst>
              <a:ext uri="{FF2B5EF4-FFF2-40B4-BE49-F238E27FC236}">
                <a16:creationId xmlns:a16="http://schemas.microsoft.com/office/drawing/2014/main" id="{5EC89935-FCE8-47A9-AD35-02434267A4AF}"/>
              </a:ext>
            </a:extLst>
          </p:cNvPr>
          <p:cNvCxnSpPr>
            <a:stCxn id="12" idx="2"/>
            <a:endCxn id="15" idx="1"/>
          </p:cNvCxnSpPr>
          <p:nvPr/>
        </p:nvCxnSpPr>
        <p:spPr>
          <a:xfrm rot="16200000" flipH="1">
            <a:off x="1887952" y="4992915"/>
            <a:ext cx="488584" cy="543948"/>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D228B880-8198-4BF2-BB0D-C1952A62D0CB}"/>
              </a:ext>
            </a:extLst>
          </p:cNvPr>
          <p:cNvCxnSpPr>
            <a:cxnSpLocks/>
            <a:stCxn id="15" idx="3"/>
          </p:cNvCxnSpPr>
          <p:nvPr/>
        </p:nvCxnSpPr>
        <p:spPr>
          <a:xfrm flipV="1">
            <a:off x="6315719" y="4883867"/>
            <a:ext cx="1030069" cy="625314"/>
          </a:xfrm>
          <a:prstGeom prst="bentConnector3">
            <a:avLst>
              <a:gd name="adj1" fmla="val 10053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3BFAE6F3-13EA-4533-AC7B-75880BE0926A}"/>
              </a:ext>
            </a:extLst>
          </p:cNvPr>
          <p:cNvCxnSpPr>
            <a:cxnSpLocks/>
          </p:cNvCxnSpPr>
          <p:nvPr/>
        </p:nvCxnSpPr>
        <p:spPr>
          <a:xfrm rot="16200000" flipH="1">
            <a:off x="7778070" y="1699346"/>
            <a:ext cx="2138625" cy="3052490"/>
          </a:xfrm>
          <a:prstGeom prst="bentConnector4">
            <a:avLst>
              <a:gd name="adj1" fmla="val -10689"/>
              <a:gd name="adj2" fmla="val 10001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85DE8BAA-2D73-439A-86C5-F286C447EDF8}"/>
              </a:ext>
            </a:extLst>
          </p:cNvPr>
          <p:cNvSpPr txBox="1">
            <a:spLocks/>
          </p:cNvSpPr>
          <p:nvPr/>
        </p:nvSpPr>
        <p:spPr>
          <a:xfrm>
            <a:off x="323557" y="147709"/>
            <a:ext cx="5414210" cy="6253089"/>
          </a:xfrm>
          <a:prstGeom prst="rect">
            <a:avLst/>
          </a:prstGeom>
          <a:ln>
            <a:noFill/>
          </a:ln>
        </p:spPr>
        <p:txBody>
          <a:bodyPr vert="horz" lIns="91440" tIns="457200" rIns="91440" bIns="45720" rtlCol="0" anchor="ctr">
            <a:normAutofit fontScale="92500" lnSpcReduction="10000"/>
          </a:bodyPr>
          <a:lstStyle>
            <a:lvl1pPr marL="0" indent="0" algn="ctr" defTabSz="914400" rtl="0" eaLnBrk="1" latinLnBrk="0" hangingPunct="1">
              <a:lnSpc>
                <a:spcPct val="90000"/>
              </a:lnSpc>
              <a:spcBef>
                <a:spcPts val="1800"/>
              </a:spcBef>
              <a:buSzPct val="100000"/>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20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tx2"/>
                </a:solidFill>
              </a:rPr>
              <a:t>The next step was assigning the IPv4 and IPv6 address on the router for the dynamic host configuration protocol(DHCP) to send out IP addresses to devices that connect to it.</a:t>
            </a:r>
          </a:p>
          <a:p>
            <a:pPr marL="342900" indent="-342900" algn="l">
              <a:buFont typeface="Arial" panose="020B0604020202020204" pitchFamily="34" charset="0"/>
              <a:buChar char="•"/>
            </a:pPr>
            <a:r>
              <a:rPr lang="en-US" dirty="0">
                <a:solidFill>
                  <a:schemeClr val="tx2"/>
                </a:solidFill>
              </a:rPr>
              <a:t>The yellow travel router components (UTP cable &amp; micro-USB) were connected to the student HP laptop.</a:t>
            </a:r>
          </a:p>
          <a:p>
            <a:pPr marL="342900" indent="-342900" algn="l">
              <a:buFont typeface="Arial" panose="020B0604020202020204" pitchFamily="34" charset="0"/>
              <a:buChar char="•"/>
            </a:pPr>
            <a:r>
              <a:rPr lang="en-US" dirty="0">
                <a:solidFill>
                  <a:schemeClr val="tx2"/>
                </a:solidFill>
              </a:rPr>
              <a:t>To reach the management interface, 192.168.1.1 was entered.</a:t>
            </a:r>
          </a:p>
          <a:p>
            <a:pPr marL="342900" indent="-342900" algn="l">
              <a:buFont typeface="Arial" panose="020B0604020202020204" pitchFamily="34" charset="0"/>
              <a:buChar char="•"/>
            </a:pPr>
            <a:r>
              <a:rPr lang="en-US" dirty="0">
                <a:solidFill>
                  <a:schemeClr val="tx2"/>
                </a:solidFill>
              </a:rPr>
              <a:t>After logging into the admin panel, the advanced settings proceeded to the root login which after the network interfaces tab was selected. </a:t>
            </a:r>
          </a:p>
          <a:p>
            <a:pPr marL="342900" indent="-342900" algn="l">
              <a:buFont typeface="Arial" panose="020B0604020202020204" pitchFamily="34" charset="0"/>
              <a:buChar char="•"/>
            </a:pPr>
            <a:r>
              <a:rPr lang="en-US" dirty="0">
                <a:solidFill>
                  <a:schemeClr val="tx2"/>
                </a:solidFill>
              </a:rPr>
              <a:t>Under the LAN settings the IPv4 address was assigned as 192.168.105.1 with a netmask of 255.255.255.0 and saved. (image on next page)</a:t>
            </a:r>
          </a:p>
        </p:txBody>
      </p:sp>
      <p:sp>
        <p:nvSpPr>
          <p:cNvPr id="11" name="Title 4">
            <a:extLst>
              <a:ext uri="{FF2B5EF4-FFF2-40B4-BE49-F238E27FC236}">
                <a16:creationId xmlns:a16="http://schemas.microsoft.com/office/drawing/2014/main" id="{763DE4B8-1270-41A7-9934-BEB02FDA1430}"/>
              </a:ext>
            </a:extLst>
          </p:cNvPr>
          <p:cNvSpPr>
            <a:spLocks noGrp="1"/>
          </p:cNvSpPr>
          <p:nvPr>
            <p:ph type="title"/>
          </p:nvPr>
        </p:nvSpPr>
        <p:spPr>
          <a:xfrm>
            <a:off x="7540305" y="2337441"/>
            <a:ext cx="3388419" cy="1091558"/>
          </a:xfrm>
        </p:spPr>
        <p:txBody>
          <a:bodyPr>
            <a:normAutofit fontScale="90000"/>
          </a:bodyPr>
          <a:lstStyle/>
          <a:p>
            <a:r>
              <a:rPr lang="en-US" sz="4000" dirty="0">
                <a:solidFill>
                  <a:schemeClr val="accent1">
                    <a:lumMod val="50000"/>
                  </a:schemeClr>
                </a:solidFill>
              </a:rPr>
              <a:t>IPv4 and IPv6 Addressing </a:t>
            </a:r>
          </a:p>
        </p:txBody>
      </p:sp>
    </p:spTree>
    <p:extLst>
      <p:ext uri="{BB962C8B-B14F-4D97-AF65-F5344CB8AC3E}">
        <p14:creationId xmlns:p14="http://schemas.microsoft.com/office/powerpoint/2010/main" val="468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A3862-829F-4F95-B99A-B20A82719A3C}"/>
              </a:ext>
            </a:extLst>
          </p:cNvPr>
          <p:cNvPicPr>
            <a:picLocks noChangeAspect="1"/>
          </p:cNvPicPr>
          <p:nvPr/>
        </p:nvPicPr>
        <p:blipFill>
          <a:blip r:embed="rId2"/>
          <a:stretch>
            <a:fillRect/>
          </a:stretch>
        </p:blipFill>
        <p:spPr>
          <a:xfrm>
            <a:off x="1847850" y="1674443"/>
            <a:ext cx="8496300" cy="4781550"/>
          </a:xfrm>
          <a:prstGeom prst="rect">
            <a:avLst/>
          </a:prstGeom>
        </p:spPr>
      </p:pic>
      <p:cxnSp>
        <p:nvCxnSpPr>
          <p:cNvPr id="11" name="Straight Arrow Connector 10">
            <a:extLst>
              <a:ext uri="{FF2B5EF4-FFF2-40B4-BE49-F238E27FC236}">
                <a16:creationId xmlns:a16="http://schemas.microsoft.com/office/drawing/2014/main" id="{962F7F7A-A07E-4AC7-945F-3D5DC4C6EA19}"/>
              </a:ext>
            </a:extLst>
          </p:cNvPr>
          <p:cNvCxnSpPr>
            <a:cxnSpLocks/>
          </p:cNvCxnSpPr>
          <p:nvPr/>
        </p:nvCxnSpPr>
        <p:spPr>
          <a:xfrm flipH="1">
            <a:off x="4966968" y="5182389"/>
            <a:ext cx="1252025" cy="181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AD371CA-E112-44E2-A0D0-9753197AB6B8}"/>
              </a:ext>
            </a:extLst>
          </p:cNvPr>
          <p:cNvCxnSpPr>
            <a:cxnSpLocks/>
          </p:cNvCxnSpPr>
          <p:nvPr/>
        </p:nvCxnSpPr>
        <p:spPr>
          <a:xfrm flipH="1">
            <a:off x="5028985" y="5695732"/>
            <a:ext cx="11900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4C6478EC-3564-4367-A8AF-7CD9969511BF}"/>
              </a:ext>
            </a:extLst>
          </p:cNvPr>
          <p:cNvSpPr txBox="1">
            <a:spLocks/>
          </p:cNvSpPr>
          <p:nvPr/>
        </p:nvSpPr>
        <p:spPr>
          <a:xfrm>
            <a:off x="6096000" y="4998933"/>
            <a:ext cx="4023360" cy="17898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000"/>
              </a:spcBef>
            </a:pPr>
            <a:r>
              <a:rPr lang="en-US" sz="2600" kern="1200" dirty="0">
                <a:solidFill>
                  <a:schemeClr val="tx1"/>
                </a:solidFill>
                <a:latin typeface="+mn-lt"/>
                <a:ea typeface="+mn-ea"/>
                <a:cs typeface="+mn-cs"/>
              </a:rPr>
              <a:t>IPv4 address</a:t>
            </a:r>
          </a:p>
          <a:p>
            <a:pPr>
              <a:lnSpc>
                <a:spcPct val="90000"/>
              </a:lnSpc>
              <a:spcBef>
                <a:spcPts val="1000"/>
              </a:spcBef>
            </a:pPr>
            <a:r>
              <a:rPr lang="en-US" sz="2600" kern="1200" dirty="0">
                <a:solidFill>
                  <a:schemeClr val="tx1"/>
                </a:solidFill>
                <a:latin typeface="+mn-lt"/>
                <a:ea typeface="+mn-ea"/>
                <a:cs typeface="+mn-cs"/>
              </a:rPr>
              <a:t>IPv4 netmask</a:t>
            </a:r>
          </a:p>
        </p:txBody>
      </p:sp>
      <p:sp>
        <p:nvSpPr>
          <p:cNvPr id="7" name="Title 1">
            <a:extLst>
              <a:ext uri="{FF2B5EF4-FFF2-40B4-BE49-F238E27FC236}">
                <a16:creationId xmlns:a16="http://schemas.microsoft.com/office/drawing/2014/main" id="{059E2E64-0EA0-4A99-891C-9046E3A6E097}"/>
              </a:ext>
            </a:extLst>
          </p:cNvPr>
          <p:cNvSpPr txBox="1">
            <a:spLocks/>
          </p:cNvSpPr>
          <p:nvPr/>
        </p:nvSpPr>
        <p:spPr>
          <a:xfrm>
            <a:off x="1720516" y="178290"/>
            <a:ext cx="8750968" cy="1400618"/>
          </a:xfrm>
          <a:prstGeom prst="rect">
            <a:avLst/>
          </a:prstGeom>
          <a:solidFill>
            <a:schemeClr val="bg1"/>
          </a:solidFill>
          <a:ln>
            <a:solidFill>
              <a:schemeClr val="tx1"/>
            </a:solidFill>
          </a:ln>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800" kern="1200" dirty="0">
                <a:solidFill>
                  <a:schemeClr val="accent1">
                    <a:lumMod val="50000"/>
                  </a:schemeClr>
                </a:solidFill>
                <a:latin typeface="+mj-lt"/>
                <a:ea typeface="+mj-ea"/>
                <a:cs typeface="+mj-cs"/>
              </a:rPr>
              <a:t>IPv4 Address Assignment of the Travel Router</a:t>
            </a:r>
          </a:p>
        </p:txBody>
      </p:sp>
    </p:spTree>
    <p:extLst>
      <p:ext uri="{BB962C8B-B14F-4D97-AF65-F5344CB8AC3E}">
        <p14:creationId xmlns:p14="http://schemas.microsoft.com/office/powerpoint/2010/main" val="139789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AF550E-47FE-4288-A76D-99479CE0258D}"/>
              </a:ext>
            </a:extLst>
          </p:cNvPr>
          <p:cNvSpPr txBox="1">
            <a:spLocks/>
          </p:cNvSpPr>
          <p:nvPr/>
        </p:nvSpPr>
        <p:spPr>
          <a:xfrm>
            <a:off x="838200" y="697831"/>
            <a:ext cx="10515600" cy="102268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a:lstStyle>
          <a:p>
            <a:pPr algn="ctr"/>
            <a:r>
              <a:rPr lang="en-US" dirty="0"/>
              <a:t>IPv4 and IPv6 Addressing (continued)</a:t>
            </a:r>
          </a:p>
        </p:txBody>
      </p:sp>
      <p:sp>
        <p:nvSpPr>
          <p:cNvPr id="6" name="Content Placeholder 2">
            <a:extLst>
              <a:ext uri="{FF2B5EF4-FFF2-40B4-BE49-F238E27FC236}">
                <a16:creationId xmlns:a16="http://schemas.microsoft.com/office/drawing/2014/main" id="{6EE84771-EB48-4DE6-B0CB-7D94511CE12D}"/>
              </a:ext>
            </a:extLst>
          </p:cNvPr>
          <p:cNvSpPr txBox="1">
            <a:spLocks/>
          </p:cNvSpPr>
          <p:nvPr/>
        </p:nvSpPr>
        <p:spPr>
          <a:xfrm>
            <a:off x="838200" y="2506662"/>
            <a:ext cx="10515600" cy="4351338"/>
          </a:xfrm>
          <a:prstGeom prst="rect">
            <a:avLst/>
          </a:prstGeom>
        </p:spPr>
        <p:txBody>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n-US" dirty="0"/>
              <a:t>The network interface page shows the “Global network options” where the IPv6 ULA-Prefix was changed to 2003:DAD:BE::/48</a:t>
            </a:r>
          </a:p>
          <a:p>
            <a:r>
              <a:rPr lang="en-US" dirty="0"/>
              <a:t>The LAN settings were accessed again this time making sure the “IPv6 assignment length” was 64. </a:t>
            </a:r>
          </a:p>
          <a:p>
            <a:r>
              <a:rPr lang="en-US" dirty="0"/>
              <a:t>The “IPv6 assignment hint” was assigned as 1::</a:t>
            </a:r>
          </a:p>
          <a:p>
            <a:r>
              <a:rPr lang="en-US" dirty="0"/>
              <a:t>Lastly, “The IPv6 suffix” was assigned as ::1</a:t>
            </a:r>
          </a:p>
          <a:p>
            <a:r>
              <a:rPr lang="en-US" dirty="0"/>
              <a:t>The image on the next slide shows these saved changes. </a:t>
            </a:r>
          </a:p>
          <a:p>
            <a:endParaRPr lang="en-US" dirty="0"/>
          </a:p>
        </p:txBody>
      </p:sp>
    </p:spTree>
    <p:extLst>
      <p:ext uri="{BB962C8B-B14F-4D97-AF65-F5344CB8AC3E}">
        <p14:creationId xmlns:p14="http://schemas.microsoft.com/office/powerpoint/2010/main" val="2132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1951</Words>
  <Application>Microsoft Office PowerPoint</Application>
  <PresentationFormat>Widescreen</PresentationFormat>
  <Paragraphs>161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Copperplate Gothic Light</vt:lpstr>
      <vt:lpstr>Wireframe Building 16x9</vt:lpstr>
      <vt:lpstr>A SMALL NETWORK  NETW190 Final  Project</vt:lpstr>
      <vt:lpstr>Introduction</vt:lpstr>
      <vt:lpstr>A Small Network</vt:lpstr>
      <vt:lpstr>Microsoft Visio Network Diagram</vt:lpstr>
      <vt:lpstr>Visio Network Diagram</vt:lpstr>
      <vt:lpstr>Furthering the network diagram</vt:lpstr>
      <vt:lpstr>IPv4 and IPv6 Addressing </vt:lpstr>
      <vt:lpstr>PowerPoint Presentation</vt:lpstr>
      <vt:lpstr>PowerPoint Presentation</vt:lpstr>
      <vt:lpstr>PowerPoint Presentation</vt:lpstr>
      <vt:lpstr>Virtual Machine (VM)&amp; Host Windows computer Dynamic IP Assignment</vt:lpstr>
      <vt:lpstr>PowerPoint Presentation</vt:lpstr>
      <vt:lpstr>Virtual Machine (VM) &amp; Host Windows computer Dynamic IP Assignment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and Test Ethernet Cable </vt:lpstr>
      <vt:lpstr>PowerPoint Presentation</vt:lpstr>
      <vt:lpstr>PowerPoint Presentation</vt:lpstr>
      <vt:lpstr>WLAN Implementation</vt:lpstr>
      <vt:lpstr>PowerPoint Presentation</vt:lpstr>
      <vt:lpstr>PowerPoint Presentation</vt:lpstr>
      <vt:lpstr>PowerPoint Presentation</vt:lpstr>
      <vt:lpstr>Career Skills Obtained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SMALL NETWORK  NETW190 Final  Project</dc:title>
  <dc:creator>Kim ..</dc:creator>
  <cp:lastModifiedBy>Kim ..</cp:lastModifiedBy>
  <cp:revision>14</cp:revision>
  <dcterms:created xsi:type="dcterms:W3CDTF">2020-04-22T21:15:19Z</dcterms:created>
  <dcterms:modified xsi:type="dcterms:W3CDTF">2020-12-26T09:24:09Z</dcterms:modified>
</cp:coreProperties>
</file>