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7" r:id="rId8"/>
    <p:sldId id="265" r:id="rId9"/>
    <p:sldId id="266" r:id="rId10"/>
    <p:sldId id="267" r:id="rId11"/>
    <p:sldId id="268" r:id="rId12"/>
    <p:sldId id="269" r:id="rId13"/>
    <p:sldId id="270" r:id="rId14"/>
    <p:sldId id="279" r:id="rId15"/>
    <p:sldId id="273" r:id="rId16"/>
    <p:sldId id="271" r:id="rId17"/>
    <p:sldId id="272" r:id="rId18"/>
    <p:sldId id="275" r:id="rId19"/>
    <p:sldId id="276" r:id="rId20"/>
    <p:sldId id="260" r:id="rId21"/>
    <p:sldId id="261" r:id="rId22"/>
    <p:sldId id="25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38" autoAdjust="0"/>
    <p:restoredTop sz="94660"/>
  </p:normalViewPr>
  <p:slideViewPr>
    <p:cSldViewPr snapToGrid="0">
      <p:cViewPr>
        <p:scale>
          <a:sx n="70" d="100"/>
          <a:sy n="70" d="100"/>
        </p:scale>
        <p:origin x="27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1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7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3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Visio_Drawing2.vsd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Visio_Drawing3.vsd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Visio_Drawing4.vs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C1380-C760-42E5-BF94-A359399A6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005" y="2174047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DJ Playlist Manager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EEEA8-447D-4216-9AE2-6FA179EAF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" r="40119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23BA6D-0BE2-4A48-B272-2DE02E442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512" y="4923875"/>
            <a:ext cx="2865780" cy="172940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Kimberly Hernandez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DeVry University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CIS170C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06/25/20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Susan </a:t>
            </a:r>
            <a:r>
              <a:rPr lang="en-US" sz="2000" dirty="0" err="1"/>
              <a:t>Nachawati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97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B161-92D0-4809-AB67-27A39413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Add loops to validate data and a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B512-54C6-45FA-96AF-87C79EF6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4957689" cy="415710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program was set up with a simple menu including loops that contained conditional expressions to validate the menu.</a:t>
            </a:r>
          </a:p>
          <a:p>
            <a:r>
              <a:rPr lang="en-US" dirty="0"/>
              <a:t>If the user chose option 1 on the menu it would ask the user to add a playlist including the song information.</a:t>
            </a:r>
          </a:p>
          <a:p>
            <a:r>
              <a:rPr lang="en-US" dirty="0"/>
              <a:t>If the user chose option 2 it would display the information that was entered.</a:t>
            </a:r>
          </a:p>
          <a:p>
            <a:r>
              <a:rPr lang="en-US" dirty="0"/>
              <a:t>If the user chose option 3 it would display “The program is exiting..” and then proceeds to exit.</a:t>
            </a:r>
          </a:p>
          <a:p>
            <a:r>
              <a:rPr lang="en-US" dirty="0"/>
              <a:t>If the choice is not equal to 3, the program will loop back to the menu and proceed to ask the user which option they would like to select.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99D2D-995E-4273-804E-87FE1618F8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12182" r="39971"/>
          <a:stretch/>
        </p:blipFill>
        <p:spPr>
          <a:xfrm>
            <a:off x="6572914" y="1475587"/>
            <a:ext cx="4678787" cy="51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9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DCA2-6D23-4630-A53D-0857DADF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40" y="346812"/>
            <a:ext cx="10515600" cy="1325563"/>
          </a:xfrm>
        </p:spPr>
        <p:txBody>
          <a:bodyPr/>
          <a:lstStyle/>
          <a:p>
            <a:pPr algn="ctr"/>
            <a:r>
              <a:rPr lang="en-US" i="0" dirty="0"/>
              <a:t>Adding Arrays to handle more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2E18FB-9734-4F2C-8C72-37A2E4A97974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 r="55810"/>
          <a:stretch/>
        </p:blipFill>
        <p:spPr bwMode="auto">
          <a:xfrm>
            <a:off x="6324486" y="1431082"/>
            <a:ext cx="4027517" cy="5331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11B1D-6D69-4DB3-8A04-2B6EBE075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10203" y="2280654"/>
            <a:ext cx="4085773" cy="4092849"/>
          </a:xfrm>
        </p:spPr>
        <p:txBody>
          <a:bodyPr>
            <a:noAutofit/>
          </a:bodyPr>
          <a:lstStyle/>
          <a:p>
            <a:r>
              <a:rPr lang="en-US" sz="1600" dirty="0"/>
              <a:t>Arrays are used to handle more data as it stores a collection of elements of the same data type. </a:t>
            </a:r>
          </a:p>
          <a:p>
            <a:r>
              <a:rPr lang="en-US" sz="1600" dirty="0"/>
              <a:t>The array’s elements can be accessed by using a for loop. </a:t>
            </a:r>
          </a:p>
          <a:p>
            <a:r>
              <a:rPr lang="en-US" sz="1600" dirty="0"/>
              <a:t>A playlist name, artist name, song title, song length, and artist genre arrays were created and used to store the information the user is entering.</a:t>
            </a:r>
          </a:p>
          <a:p>
            <a:r>
              <a:rPr lang="en-US" sz="1600" dirty="0"/>
              <a:t>The image shows the playlist and song information which are being stored into the arrays that were created.</a:t>
            </a:r>
          </a:p>
        </p:txBody>
      </p:sp>
    </p:spTree>
    <p:extLst>
      <p:ext uri="{BB962C8B-B14F-4D97-AF65-F5344CB8AC3E}">
        <p14:creationId xmlns:p14="http://schemas.microsoft.com/office/powerpoint/2010/main" val="401830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0AE4-5BE0-4163-8B77-2087D8F3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99313" cy="1325563"/>
          </a:xfrm>
        </p:spPr>
        <p:txBody>
          <a:bodyPr/>
          <a:lstStyle/>
          <a:p>
            <a:r>
              <a:rPr lang="en-US" i="0" dirty="0"/>
              <a:t>Creating a hierarchy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056B-4DBD-4A82-8E80-591DEF3A0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16" y="2598236"/>
            <a:ext cx="4833897" cy="2615448"/>
          </a:xfrm>
        </p:spPr>
        <p:txBody>
          <a:bodyPr/>
          <a:lstStyle/>
          <a:p>
            <a:r>
              <a:rPr lang="en-US" sz="2000" dirty="0"/>
              <a:t>As the program is reaching a complicating stage, a hierarchy chart is needed to modularize the code. </a:t>
            </a:r>
          </a:p>
          <a:p>
            <a:r>
              <a:rPr lang="en-US" sz="2000" dirty="0"/>
              <a:t>The hierarchy chart is designed to show the elements in order from highest to lowest.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B0E0D4-56E3-4D61-9EBF-B0CAFFDBE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878350"/>
              </p:ext>
            </p:extLst>
          </p:nvPr>
        </p:nvGraphicFramePr>
        <p:xfrm>
          <a:off x="5556919" y="1002006"/>
          <a:ext cx="5938838" cy="470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058214" imgH="6372184" progId="Visio.Drawing.15">
                  <p:embed/>
                </p:oleObj>
              </mc:Choice>
              <mc:Fallback>
                <p:oleObj name="Visio" r:id="rId2" imgW="8058214" imgH="6372184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919" y="1002006"/>
                        <a:ext cx="5938838" cy="470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55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FA38-14C5-4C82-AB26-8F3E85A9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Modularize the code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C6D7A-0234-4BD6-B9AF-564E11407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When a complex program is in development the program is then modularized to break down into smaller manageable parts.</a:t>
            </a:r>
          </a:p>
          <a:p>
            <a:r>
              <a:rPr lang="en-US" sz="2500" dirty="0"/>
              <a:t>These smaller parts are managed by functions which are called into the main() function.</a:t>
            </a:r>
          </a:p>
          <a:p>
            <a:r>
              <a:rPr lang="en-US" sz="2500" dirty="0"/>
              <a:t>Some benefits of using this approach is:</a:t>
            </a:r>
          </a:p>
          <a:p>
            <a:pPr lvl="1"/>
            <a:r>
              <a:rPr lang="en-US" sz="2100" dirty="0"/>
              <a:t>Being able to easily track errors that could occur.</a:t>
            </a:r>
          </a:p>
          <a:p>
            <a:pPr lvl="1"/>
            <a:r>
              <a:rPr lang="en-US" sz="2100" dirty="0"/>
              <a:t>Reusing the code in different parts of the program.</a:t>
            </a:r>
          </a:p>
          <a:p>
            <a:r>
              <a:rPr lang="en-US" sz="2500" dirty="0"/>
              <a:t>Next, the flowchart was updated based on the modular approach.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89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6568-8ABE-4A6E-ACFB-27FFF6F6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39653" cy="1325563"/>
          </a:xfrm>
        </p:spPr>
        <p:txBody>
          <a:bodyPr/>
          <a:lstStyle/>
          <a:p>
            <a:r>
              <a:rPr lang="en-US" dirty="0"/>
              <a:t>Final</a:t>
            </a:r>
            <a:br>
              <a:rPr lang="en-US" dirty="0"/>
            </a:br>
            <a:r>
              <a:rPr lang="en-US" dirty="0"/>
              <a:t>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B87B-B2B2-4173-85FC-C42F121A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5" y="2227209"/>
            <a:ext cx="3646487" cy="4160520"/>
          </a:xfrm>
        </p:spPr>
        <p:txBody>
          <a:bodyPr/>
          <a:lstStyle/>
          <a:p>
            <a:r>
              <a:rPr lang="en-US" dirty="0"/>
              <a:t>The image shows the flowchart that is updated based on the hierarchy chart and modular approach of the code.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462F96-449E-4F5D-AA67-0153D6AF1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034042"/>
              </p:ext>
            </p:extLst>
          </p:nvPr>
        </p:nvGraphicFramePr>
        <p:xfrm>
          <a:off x="8501572" y="182562"/>
          <a:ext cx="3646487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181388" imgH="12811076" progId="Visio.Drawing.15">
                  <p:embed/>
                </p:oleObj>
              </mc:Choice>
              <mc:Fallback>
                <p:oleObj name="Visio" r:id="rId2" imgW="5181388" imgH="12811076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622A832-7E6F-4716-B3B3-3090F3A0A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572" y="182562"/>
                        <a:ext cx="3646487" cy="6492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3034E8-D100-4A48-B399-33689D4FB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385293"/>
              </p:ext>
            </p:extLst>
          </p:nvPr>
        </p:nvGraphicFramePr>
        <p:xfrm>
          <a:off x="2972336" y="470271"/>
          <a:ext cx="5733980" cy="724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0734577" imgH="13563442" progId="Visio.Drawing.15">
                  <p:embed/>
                </p:oleObj>
              </mc:Choice>
              <mc:Fallback>
                <p:oleObj name="Visio" r:id="rId4" imgW="10734577" imgH="13563442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6F7E209-5165-4BF5-9166-9F5ABD6539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36" y="470271"/>
                        <a:ext cx="5733980" cy="7243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90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2835-C145-4F08-A3CF-26B0845A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158" y="560402"/>
            <a:ext cx="5117432" cy="1621324"/>
          </a:xfrm>
        </p:spPr>
        <p:txBody>
          <a:bodyPr>
            <a:normAutofit fontScale="90000"/>
          </a:bodyPr>
          <a:lstStyle/>
          <a:p>
            <a:r>
              <a:rPr lang="en-US" dirty="0"/>
              <a:t>The modular approach In Effect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B0777A-240C-4F81-9A1F-20C1AF9D1800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" r="72164" b="-1598"/>
          <a:stretch/>
        </p:blipFill>
        <p:spPr bwMode="auto">
          <a:xfrm>
            <a:off x="3343923" y="207476"/>
            <a:ext cx="3481387" cy="5973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690AF-2E68-4DD5-BF44-90192880E3A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 r="76716"/>
          <a:stretch/>
        </p:blipFill>
        <p:spPr bwMode="auto">
          <a:xfrm>
            <a:off x="107981" y="641046"/>
            <a:ext cx="3019979" cy="5973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129850-19C4-4D48-BC33-A1EC23C51FA4}"/>
              </a:ext>
            </a:extLst>
          </p:cNvPr>
          <p:cNvSpPr txBox="1"/>
          <p:nvPr/>
        </p:nvSpPr>
        <p:spPr>
          <a:xfrm>
            <a:off x="7299158" y="2181726"/>
            <a:ext cx="42992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structure of songs was added in order to handle the song information more efficiently.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class called Playlist was added to handle all the playlist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these to the program helped manage out the playlist and song information that was entered by the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functions members allowed the ease of data manipulation.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errors were easily determined when they occurred.</a:t>
            </a:r>
          </a:p>
        </p:txBody>
      </p:sp>
    </p:spTree>
    <p:extLst>
      <p:ext uri="{BB962C8B-B14F-4D97-AF65-F5344CB8AC3E}">
        <p14:creationId xmlns:p14="http://schemas.microsoft.com/office/powerpoint/2010/main" val="344370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2639-F854-476F-AABF-45E5B669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14" y="692830"/>
            <a:ext cx="4327358" cy="1325563"/>
          </a:xfrm>
        </p:spPr>
        <p:txBody>
          <a:bodyPr>
            <a:normAutofit fontScale="90000"/>
          </a:bodyPr>
          <a:lstStyle/>
          <a:p>
            <a:r>
              <a:rPr lang="en-US" i="0" dirty="0"/>
              <a:t>Add to Menu an option to save or retrieve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BA56-1D30-4520-B5A4-E3795E05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52" y="2841954"/>
            <a:ext cx="8366819" cy="3710994"/>
          </a:xfrm>
        </p:spPr>
        <p:txBody>
          <a:bodyPr>
            <a:noAutofit/>
          </a:bodyPr>
          <a:lstStyle/>
          <a:p>
            <a:r>
              <a:rPr lang="en-US" sz="1800" dirty="0"/>
              <a:t>A new option was added to the menu where the user can save the playlist(s) and all the song information.</a:t>
            </a:r>
          </a:p>
          <a:p>
            <a:r>
              <a:rPr lang="en-US" sz="1800" dirty="0"/>
              <a:t>The process of this menu options is as follows:</a:t>
            </a:r>
          </a:p>
          <a:p>
            <a:pPr lvl="1"/>
            <a:r>
              <a:rPr lang="en-US" sz="1400" dirty="0"/>
              <a:t>The playlists were displayed and numbered.</a:t>
            </a:r>
          </a:p>
          <a:p>
            <a:pPr lvl="1"/>
            <a:r>
              <a:rPr lang="en-US" sz="1400" dirty="0"/>
              <a:t>The program enters a loop where the user decides to save a playlist.</a:t>
            </a:r>
          </a:p>
          <a:p>
            <a:pPr lvl="1"/>
            <a:r>
              <a:rPr lang="en-US" sz="1400" dirty="0"/>
              <a:t>If Y is entered, the user can name the file, and by selecting the number that corresponds to the playlist will save the playlist to a file. </a:t>
            </a:r>
          </a:p>
          <a:p>
            <a:pPr lvl="1"/>
            <a:r>
              <a:rPr lang="en-US" sz="1400" dirty="0"/>
              <a:t>The file is saved to the user’s computer where the program resides.</a:t>
            </a:r>
          </a:p>
          <a:p>
            <a:pPr lvl="1"/>
            <a:r>
              <a:rPr lang="en-US" sz="1400" dirty="0"/>
              <a:t>The loop prompts to save another playlist; if the user enters N the loop will break and return to the main menu.</a:t>
            </a:r>
          </a:p>
          <a:p>
            <a:r>
              <a:rPr lang="en-US" sz="1800" dirty="0"/>
              <a:t>In addition to a new menu option, the font color of the program was changed.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B509A-E29B-4DF2-9333-446D419E3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9" t="8831" r="61273" b="54427"/>
          <a:stretch/>
        </p:blipFill>
        <p:spPr>
          <a:xfrm>
            <a:off x="5447764" y="143361"/>
            <a:ext cx="3301307" cy="242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88B0D-9B28-44D1-98B8-0A1707ED52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" r="69551"/>
          <a:stretch/>
        </p:blipFill>
        <p:spPr bwMode="auto">
          <a:xfrm>
            <a:off x="8890693" y="386620"/>
            <a:ext cx="3301307" cy="5727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840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055-FCE5-45BC-8892-4C9ABEF0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4874" cy="1325563"/>
          </a:xfrm>
        </p:spPr>
        <p:txBody>
          <a:bodyPr/>
          <a:lstStyle/>
          <a:p>
            <a:r>
              <a:rPr lang="en-US" i="0" dirty="0"/>
              <a:t>Adding color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47344B-5EB3-43AD-A9A7-531A40BE7C3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" r="64263"/>
          <a:stretch/>
        </p:blipFill>
        <p:spPr bwMode="auto">
          <a:xfrm>
            <a:off x="5529531" y="521702"/>
            <a:ext cx="4087602" cy="612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C02E76-C67E-4865-BE9F-0E208DE2B0D1}"/>
              </a:ext>
            </a:extLst>
          </p:cNvPr>
          <p:cNvSpPr txBox="1"/>
          <p:nvPr/>
        </p:nvSpPr>
        <p:spPr>
          <a:xfrm>
            <a:off x="624657" y="3105834"/>
            <a:ext cx="490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 of the program with color.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3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D74D-39B8-4CDE-9DAC-7FB98FF1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7727"/>
            <a:ext cx="10020300" cy="1325563"/>
          </a:xfrm>
        </p:spPr>
        <p:txBody>
          <a:bodyPr/>
          <a:lstStyle/>
          <a:p>
            <a:r>
              <a:rPr lang="en-US" dirty="0"/>
              <a:t>A Working Program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2BE97-10E3-4ED5-8B66-B374AE1CA55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" r="64263"/>
          <a:stretch/>
        </p:blipFill>
        <p:spPr bwMode="auto">
          <a:xfrm>
            <a:off x="3646868" y="1281486"/>
            <a:ext cx="2115561" cy="4033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3217F-9437-4C05-92FE-5DF20E828B3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 r="67468" b="46868"/>
          <a:stretch/>
        </p:blipFill>
        <p:spPr bwMode="auto">
          <a:xfrm>
            <a:off x="3646868" y="5419256"/>
            <a:ext cx="2115561" cy="1401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2786E0-1CAC-49A7-B578-663932C04FC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" r="64263"/>
          <a:stretch/>
        </p:blipFill>
        <p:spPr bwMode="auto">
          <a:xfrm>
            <a:off x="6245574" y="1276723"/>
            <a:ext cx="2833370" cy="4229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A8737-0C28-4556-BD65-47C0F5F345E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" r="71314"/>
          <a:stretch/>
        </p:blipFill>
        <p:spPr bwMode="auto">
          <a:xfrm>
            <a:off x="9562089" y="1309137"/>
            <a:ext cx="2115561" cy="4229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F97E63-7EE7-48C1-A23C-B29137B6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9876"/>
            <a:ext cx="3480179" cy="5660397"/>
          </a:xfrm>
        </p:spPr>
        <p:txBody>
          <a:bodyPr>
            <a:normAutofit/>
          </a:bodyPr>
          <a:lstStyle/>
          <a:p>
            <a:r>
              <a:rPr lang="en-US" dirty="0"/>
              <a:t>The program is fully functioning with the following:</a:t>
            </a:r>
          </a:p>
          <a:p>
            <a:pPr lvl="1"/>
            <a:r>
              <a:rPr lang="en-US" dirty="0"/>
              <a:t>Inputs and outputs</a:t>
            </a:r>
          </a:p>
          <a:p>
            <a:pPr lvl="1"/>
            <a:r>
              <a:rPr lang="en-US" dirty="0"/>
              <a:t>A conditional expression</a:t>
            </a:r>
          </a:p>
          <a:p>
            <a:pPr lvl="1"/>
            <a:r>
              <a:rPr lang="en-US" dirty="0"/>
              <a:t>For loops</a:t>
            </a:r>
          </a:p>
          <a:p>
            <a:pPr lvl="1"/>
            <a:r>
              <a:rPr lang="en-US" dirty="0"/>
              <a:t>Arrays</a:t>
            </a:r>
          </a:p>
          <a:p>
            <a:pPr lvl="1"/>
            <a:r>
              <a:rPr lang="en-US" dirty="0"/>
              <a:t>A song structure</a:t>
            </a:r>
          </a:p>
          <a:p>
            <a:pPr lvl="1"/>
            <a:r>
              <a:rPr lang="en-US" dirty="0"/>
              <a:t>A Playlist Class</a:t>
            </a:r>
          </a:p>
          <a:p>
            <a:pPr lvl="1"/>
            <a:r>
              <a:rPr lang="en-US" dirty="0"/>
              <a:t>Color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4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B100-EF72-44E2-BA07-0AF4995A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Working Program(continued)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FE668-4DFE-4C53-9585-43E1BF2DBCA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" r="69551"/>
          <a:stretch/>
        </p:blipFill>
        <p:spPr bwMode="auto">
          <a:xfrm>
            <a:off x="3137536" y="1680642"/>
            <a:ext cx="2958464" cy="4802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9BB34-C32C-4A5D-8358-F91B2F37B32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8" t="14822" r="8333" b="9636"/>
          <a:stretch/>
        </p:blipFill>
        <p:spPr bwMode="auto">
          <a:xfrm>
            <a:off x="6096000" y="1680642"/>
            <a:ext cx="5998210" cy="394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DCCCC-0257-4931-A0E5-7380C4AA626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t="24230" r="14904" b="9177"/>
          <a:stretch/>
        </p:blipFill>
        <p:spPr bwMode="auto">
          <a:xfrm>
            <a:off x="6096000" y="3264027"/>
            <a:ext cx="5998210" cy="3228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E11B06-AEEB-4F79-8E6F-63298601145F}"/>
              </a:ext>
            </a:extLst>
          </p:cNvPr>
          <p:cNvSpPr/>
          <p:nvPr/>
        </p:nvSpPr>
        <p:spPr>
          <a:xfrm>
            <a:off x="7410450" y="2453869"/>
            <a:ext cx="1380624" cy="369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AF4F5-B86B-46C2-AFA5-F621E9BBAB35}"/>
              </a:ext>
            </a:extLst>
          </p:cNvPr>
          <p:cNvSpPr txBox="1"/>
          <p:nvPr/>
        </p:nvSpPr>
        <p:spPr>
          <a:xfrm>
            <a:off x="97790" y="1882433"/>
            <a:ext cx="2745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image shows option three of the menu where the playlist and song information is saved.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file is created then saved to the user’s computer and found where the program resides.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4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13F583-1E10-4B74-AB9E-18A119BD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009" y="73074"/>
            <a:ext cx="3694611" cy="1307935"/>
          </a:xfrm>
        </p:spPr>
        <p:txBody>
          <a:bodyPr>
            <a:normAutofit/>
          </a:bodyPr>
          <a:lstStyle/>
          <a:p>
            <a:r>
              <a:rPr lang="en-US" i="0" dirty="0"/>
              <a:t>Introduction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 descr="Blackboard">
            <a:extLst>
              <a:ext uri="{FF2B5EF4-FFF2-40B4-BE49-F238E27FC236}">
                <a16:creationId xmlns:a16="http://schemas.microsoft.com/office/drawing/2014/main" id="{2E727DB9-5E67-4193-8E8C-792B80994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2374" y="1454083"/>
            <a:ext cx="3195204" cy="319520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9BC915-BBD5-4F02-A6B0-86CF73A8A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1787858"/>
            <a:ext cx="5864207" cy="39987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950" dirty="0"/>
              <a:t>Whether you are using a phone, tablet, or computer to listen to music, write a paper, or Read a book performing any of these tasks on any of these devices all have one thing in common, they’re programmed.</a:t>
            </a:r>
          </a:p>
          <a:p>
            <a:pPr>
              <a:lnSpc>
                <a:spcPct val="90000"/>
              </a:lnSpc>
            </a:pPr>
            <a:r>
              <a:rPr lang="en-US" sz="1950" dirty="0"/>
              <a:t>To be able perform any of these tasks on these devices they must be programmed. </a:t>
            </a:r>
          </a:p>
          <a:p>
            <a:pPr>
              <a:lnSpc>
                <a:spcPct val="90000"/>
              </a:lnSpc>
            </a:pPr>
            <a:r>
              <a:rPr lang="en-US" sz="1950" dirty="0"/>
              <a:t>The program that is in these devices or applications set specific instructions that tell it how they can operate.</a:t>
            </a:r>
          </a:p>
          <a:p>
            <a:pPr>
              <a:lnSpc>
                <a:spcPct val="90000"/>
              </a:lnSpc>
            </a:pPr>
            <a:r>
              <a:rPr lang="en-US" sz="1950" dirty="0"/>
              <a:t>This project entails the development of a DJ playlist manager console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366523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78D4-F9F9-4777-AEB3-0BBDF317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2AF74-07A0-4A14-AD2C-FB254337B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challenge faced in the code was displaying the playlists and songs of that playlist that were entered.  A double for loop was needed, one for the playlists and another for the songs.</a:t>
            </a:r>
          </a:p>
          <a:p>
            <a:r>
              <a:rPr lang="en-US" dirty="0"/>
              <a:t>Once the code was modularized, the average song length output was inaccurate. Two methods needed a count of total songs from each playlist to average out correctly.</a:t>
            </a:r>
          </a:p>
          <a:p>
            <a:r>
              <a:rPr lang="en-US" dirty="0"/>
              <a:t>When the playlists were saved the file would show double the amount of the same songs. It was fixed by taking out one for loop from the main code.</a:t>
            </a:r>
          </a:p>
        </p:txBody>
      </p:sp>
    </p:spTree>
    <p:extLst>
      <p:ext uri="{BB962C8B-B14F-4D97-AF65-F5344CB8AC3E}">
        <p14:creationId xmlns:p14="http://schemas.microsoft.com/office/powerpoint/2010/main" val="1494685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4B47-82D5-41F5-8A06-ED28F766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Future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859C-5AFF-4DE5-926F-EDE94248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3 improvements that can be implemented in this program:</a:t>
            </a:r>
          </a:p>
          <a:p>
            <a:pPr lvl="1"/>
            <a:r>
              <a:rPr lang="en-US" dirty="0"/>
              <a:t>One improvement is to add all the songs on one menu option.</a:t>
            </a:r>
          </a:p>
          <a:p>
            <a:pPr lvl="1"/>
            <a:r>
              <a:rPr lang="en-US" dirty="0"/>
              <a:t>Create individual playlists from the collection of songs on another menu option.</a:t>
            </a:r>
          </a:p>
          <a:p>
            <a:pPr lvl="1"/>
            <a:r>
              <a:rPr lang="en-US" dirty="0"/>
              <a:t>Add more graphics to make the program look more appealing and not just color to the text such as a graphical user interface.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7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C1380-C760-42E5-BF94-A359399A6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EEEA8-447D-4216-9AE2-6FA179EAF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" r="40119" b="-1"/>
          <a:stretch/>
        </p:blipFill>
        <p:spPr>
          <a:xfrm>
            <a:off x="27997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6FF1D-C805-42B3-8F3F-87F9708E74E6}"/>
              </a:ext>
            </a:extLst>
          </p:cNvPr>
          <p:cNvSpPr txBox="1"/>
          <p:nvPr/>
        </p:nvSpPr>
        <p:spPr>
          <a:xfrm>
            <a:off x="6679877" y="2413337"/>
            <a:ext cx="45078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development of this application is just the beginning as there is a lot more that can be done to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more that can be done to it makes it more enjoyable for the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So, as my knowledge on C++ expands so will this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1588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3050-CF1B-4267-8D84-040CF3C2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62C4-4AD7-4108-8B6B-ACD1A260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Gaddis, T. (2015) Starting Out with C++ from Control Structures to Objects. 	[VitalSource Bookshelf]. Retrieved from https://online.vitalsource.com</a:t>
            </a:r>
          </a:p>
          <a:p>
            <a:pPr marL="457200" lvl="1" indent="0">
              <a:buNone/>
            </a:pPr>
            <a:r>
              <a:rPr lang="en-US" sz="2000" dirty="0"/>
              <a:t>	/#/books/9781323312360/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5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A3EE4-3A36-4D52-92C6-BDB04276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757" y="216568"/>
            <a:ext cx="4840010" cy="954290"/>
          </a:xfrm>
        </p:spPr>
        <p:txBody>
          <a:bodyPr>
            <a:normAutofit/>
          </a:bodyPr>
          <a:lstStyle/>
          <a:p>
            <a:r>
              <a:rPr lang="en-US" i="0" dirty="0"/>
              <a:t>Purpose</a:t>
            </a: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abric Report Library">
            <a:extLst>
              <a:ext uri="{FF2B5EF4-FFF2-40B4-BE49-F238E27FC236}">
                <a16:creationId xmlns:a16="http://schemas.microsoft.com/office/drawing/2014/main" id="{57CDEFAC-3D81-4F0D-81DF-337E95CBE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C6E1-D43E-4FD8-8223-42206E6FE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640" y="1186684"/>
            <a:ext cx="5237226" cy="54705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program will be developed for a DJ that needs to combine their music collection including all data such as artist, title, length, and genre.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A menu will be included to 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add their music collection including playlist names, song information, and average song length as option 1.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Display a report of current playlists, songs, total playlist length, and average song length.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Save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any of the playlists created including songs as option 3.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Lastly if the user wants to exit that is done by choosing option 4. 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Before creating this project, a full design process must take place.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7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FD627-D6DF-4ED8-8AFA-C1A9B57AF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D594F-1A69-4F1D-A5C2-A199AB63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E6D8360-2DE7-4E5F-8612-6BBFB5654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 h 6858000"/>
              <a:gd name="connsiteX1" fmla="*/ 5392866 w 12192000"/>
              <a:gd name="connsiteY1" fmla="*/ 1224 h 6858000"/>
              <a:gd name="connsiteX2" fmla="*/ 5281815 w 12192000"/>
              <a:gd name="connsiteY2" fmla="*/ 33229 h 6858000"/>
              <a:gd name="connsiteX3" fmla="*/ 5060816 w 12192000"/>
              <a:gd name="connsiteY3" fmla="*/ 130134 h 6858000"/>
              <a:gd name="connsiteX4" fmla="*/ 5019170 w 12192000"/>
              <a:gd name="connsiteY4" fmla="*/ 170109 h 6858000"/>
              <a:gd name="connsiteX5" fmla="*/ 4674779 w 12192000"/>
              <a:gd name="connsiteY5" fmla="*/ 431470 h 6858000"/>
              <a:gd name="connsiteX6" fmla="*/ 4740661 w 12192000"/>
              <a:gd name="connsiteY6" fmla="*/ 486881 h 6858000"/>
              <a:gd name="connsiteX7" fmla="*/ 4618372 w 12192000"/>
              <a:gd name="connsiteY7" fmla="*/ 553170 h 6858000"/>
              <a:gd name="connsiteX8" fmla="*/ 4590828 w 12192000"/>
              <a:gd name="connsiteY8" fmla="*/ 581002 h 6858000"/>
              <a:gd name="connsiteX9" fmla="*/ 4614185 w 12192000"/>
              <a:gd name="connsiteY9" fmla="*/ 614399 h 6858000"/>
              <a:gd name="connsiteX10" fmla="*/ 4664862 w 12192000"/>
              <a:gd name="connsiteY10" fmla="*/ 637676 h 6858000"/>
              <a:gd name="connsiteX11" fmla="*/ 4732066 w 12192000"/>
              <a:gd name="connsiteY11" fmla="*/ 696627 h 6858000"/>
              <a:gd name="connsiteX12" fmla="*/ 4729423 w 12192000"/>
              <a:gd name="connsiteY12" fmla="*/ 742676 h 6858000"/>
              <a:gd name="connsiteX13" fmla="*/ 4689540 w 12192000"/>
              <a:gd name="connsiteY13" fmla="*/ 826170 h 6858000"/>
              <a:gd name="connsiteX14" fmla="*/ 4749475 w 12192000"/>
              <a:gd name="connsiteY14" fmla="*/ 913459 h 6858000"/>
              <a:gd name="connsiteX15" fmla="*/ 4780322 w 12192000"/>
              <a:gd name="connsiteY15" fmla="*/ 939266 h 6858000"/>
              <a:gd name="connsiteX16" fmla="*/ 4720828 w 12192000"/>
              <a:gd name="connsiteY16" fmla="*/ 948121 h 6858000"/>
              <a:gd name="connsiteX17" fmla="*/ 4700119 w 12192000"/>
              <a:gd name="connsiteY17" fmla="*/ 984555 h 6858000"/>
              <a:gd name="connsiteX18" fmla="*/ 4690862 w 12192000"/>
              <a:gd name="connsiteY18" fmla="*/ 1002773 h 6858000"/>
              <a:gd name="connsiteX19" fmla="*/ 4634676 w 12192000"/>
              <a:gd name="connsiteY19" fmla="*/ 1116881 h 6858000"/>
              <a:gd name="connsiteX20" fmla="*/ 4644152 w 12192000"/>
              <a:gd name="connsiteY20" fmla="*/ 1148759 h 6858000"/>
              <a:gd name="connsiteX21" fmla="*/ 4737797 w 12192000"/>
              <a:gd name="connsiteY21" fmla="*/ 1302845 h 6858000"/>
              <a:gd name="connsiteX22" fmla="*/ 4638204 w 12192000"/>
              <a:gd name="connsiteY22" fmla="*/ 1345856 h 6858000"/>
              <a:gd name="connsiteX23" fmla="*/ 4632253 w 12192000"/>
              <a:gd name="connsiteY23" fmla="*/ 1418723 h 6858000"/>
              <a:gd name="connsiteX24" fmla="*/ 4581575 w 12192000"/>
              <a:gd name="connsiteY24" fmla="*/ 1500193 h 6858000"/>
              <a:gd name="connsiteX25" fmla="*/ 4470084 w 12192000"/>
              <a:gd name="connsiteY25" fmla="*/ 1614809 h 6858000"/>
              <a:gd name="connsiteX26" fmla="*/ 4406845 w 12192000"/>
              <a:gd name="connsiteY26" fmla="*/ 1691724 h 6858000"/>
              <a:gd name="connsiteX27" fmla="*/ 4515913 w 12192000"/>
              <a:gd name="connsiteY27" fmla="*/ 1712216 h 6858000"/>
              <a:gd name="connsiteX28" fmla="*/ 4532879 w 12192000"/>
              <a:gd name="connsiteY28" fmla="*/ 1724109 h 6858000"/>
              <a:gd name="connsiteX29" fmla="*/ 4519880 w 12192000"/>
              <a:gd name="connsiteY29" fmla="*/ 1764590 h 6858000"/>
              <a:gd name="connsiteX30" fmla="*/ 4502473 w 12192000"/>
              <a:gd name="connsiteY30" fmla="*/ 1804822 h 6858000"/>
              <a:gd name="connsiteX31" fmla="*/ 4514592 w 12192000"/>
              <a:gd name="connsiteY31" fmla="*/ 1836447 h 6858000"/>
              <a:gd name="connsiteX32" fmla="*/ 4599644 w 12192000"/>
              <a:gd name="connsiteY32" fmla="*/ 1973327 h 6858000"/>
              <a:gd name="connsiteX33" fmla="*/ 4669490 w 12192000"/>
              <a:gd name="connsiteY33" fmla="*/ 2027723 h 6858000"/>
              <a:gd name="connsiteX34" fmla="*/ 4828575 w 12192000"/>
              <a:gd name="connsiteY34" fmla="*/ 2274916 h 6858000"/>
              <a:gd name="connsiteX35" fmla="*/ 4878593 w 12192000"/>
              <a:gd name="connsiteY35" fmla="*/ 2355120 h 6858000"/>
              <a:gd name="connsiteX36" fmla="*/ 4841575 w 12192000"/>
              <a:gd name="connsiteY36" fmla="*/ 2383457 h 6858000"/>
              <a:gd name="connsiteX37" fmla="*/ 4912527 w 12192000"/>
              <a:gd name="connsiteY37" fmla="*/ 2467458 h 6858000"/>
              <a:gd name="connsiteX38" fmla="*/ 4996035 w 12192000"/>
              <a:gd name="connsiteY38" fmla="*/ 2560819 h 6858000"/>
              <a:gd name="connsiteX39" fmla="*/ 5017848 w 12192000"/>
              <a:gd name="connsiteY39" fmla="*/ 2585616 h 6858000"/>
              <a:gd name="connsiteX40" fmla="*/ 6739364 w 12192000"/>
              <a:gd name="connsiteY40" fmla="*/ 3418023 h 6858000"/>
              <a:gd name="connsiteX41" fmla="*/ 7193263 w 12192000"/>
              <a:gd name="connsiteY41" fmla="*/ 3295312 h 6858000"/>
              <a:gd name="connsiteX42" fmla="*/ 7372843 w 12192000"/>
              <a:gd name="connsiteY42" fmla="*/ 3199928 h 6858000"/>
              <a:gd name="connsiteX43" fmla="*/ 7602877 w 12192000"/>
              <a:gd name="connsiteY43" fmla="*/ 3046855 h 6858000"/>
              <a:gd name="connsiteX44" fmla="*/ 7848777 w 12192000"/>
              <a:gd name="connsiteY44" fmla="*/ 2923638 h 6858000"/>
              <a:gd name="connsiteX45" fmla="*/ 7932507 w 12192000"/>
              <a:gd name="connsiteY45" fmla="*/ 2810795 h 6858000"/>
              <a:gd name="connsiteX46" fmla="*/ 7961812 w 12192000"/>
              <a:gd name="connsiteY46" fmla="*/ 2779170 h 6858000"/>
              <a:gd name="connsiteX47" fmla="*/ 8035185 w 12192000"/>
              <a:gd name="connsiteY47" fmla="*/ 2737927 h 6858000"/>
              <a:gd name="connsiteX48" fmla="*/ 8163202 w 12192000"/>
              <a:gd name="connsiteY48" fmla="*/ 2648867 h 6858000"/>
              <a:gd name="connsiteX49" fmla="*/ 8116270 w 12192000"/>
              <a:gd name="connsiteY49" fmla="*/ 2628626 h 6858000"/>
              <a:gd name="connsiteX50" fmla="*/ 7981202 w 12192000"/>
              <a:gd name="connsiteY50" fmla="*/ 2682518 h 6858000"/>
              <a:gd name="connsiteX51" fmla="*/ 7882928 w 12192000"/>
              <a:gd name="connsiteY51" fmla="*/ 2696938 h 6858000"/>
              <a:gd name="connsiteX52" fmla="*/ 8021303 w 12192000"/>
              <a:gd name="connsiteY52" fmla="*/ 2602820 h 6858000"/>
              <a:gd name="connsiteX53" fmla="*/ 8155270 w 12192000"/>
              <a:gd name="connsiteY53" fmla="*/ 2480361 h 6858000"/>
              <a:gd name="connsiteX54" fmla="*/ 8051930 w 12192000"/>
              <a:gd name="connsiteY54" fmla="*/ 2503891 h 6858000"/>
              <a:gd name="connsiteX55" fmla="*/ 8047523 w 12192000"/>
              <a:gd name="connsiteY55" fmla="*/ 2487445 h 6858000"/>
              <a:gd name="connsiteX56" fmla="*/ 8136981 w 12192000"/>
              <a:gd name="connsiteY56" fmla="*/ 2341711 h 6858000"/>
              <a:gd name="connsiteX57" fmla="*/ 8181271 w 12192000"/>
              <a:gd name="connsiteY57" fmla="*/ 2283012 h 6858000"/>
              <a:gd name="connsiteX58" fmla="*/ 8380457 w 12192000"/>
              <a:gd name="connsiteY58" fmla="*/ 2106158 h 6858000"/>
              <a:gd name="connsiteX59" fmla="*/ 8191404 w 12192000"/>
              <a:gd name="connsiteY59" fmla="*/ 2185098 h 6858000"/>
              <a:gd name="connsiteX60" fmla="*/ 8386627 w 12192000"/>
              <a:gd name="connsiteY60" fmla="*/ 2013048 h 6858000"/>
              <a:gd name="connsiteX61" fmla="*/ 8481372 w 12192000"/>
              <a:gd name="connsiteY61" fmla="*/ 1949543 h 6858000"/>
              <a:gd name="connsiteX62" fmla="*/ 8505390 w 12192000"/>
              <a:gd name="connsiteY62" fmla="*/ 1912097 h 6858000"/>
              <a:gd name="connsiteX63" fmla="*/ 8463305 w 12192000"/>
              <a:gd name="connsiteY63" fmla="*/ 1904000 h 6858000"/>
              <a:gd name="connsiteX64" fmla="*/ 8334185 w 12192000"/>
              <a:gd name="connsiteY64" fmla="*/ 1918424 h 6858000"/>
              <a:gd name="connsiteX65" fmla="*/ 8493491 w 12192000"/>
              <a:gd name="connsiteY65" fmla="*/ 1802796 h 6858000"/>
              <a:gd name="connsiteX66" fmla="*/ 8374066 w 12192000"/>
              <a:gd name="connsiteY66" fmla="*/ 1820506 h 6858000"/>
              <a:gd name="connsiteX67" fmla="*/ 8339694 w 12192000"/>
              <a:gd name="connsiteY67" fmla="*/ 1774964 h 6858000"/>
              <a:gd name="connsiteX68" fmla="*/ 8284168 w 12192000"/>
              <a:gd name="connsiteY68" fmla="*/ 1701338 h 6858000"/>
              <a:gd name="connsiteX69" fmla="*/ 8245831 w 12192000"/>
              <a:gd name="connsiteY69" fmla="*/ 1660350 h 6858000"/>
              <a:gd name="connsiteX70" fmla="*/ 8229745 w 12192000"/>
              <a:gd name="connsiteY70" fmla="*/ 1531315 h 6858000"/>
              <a:gd name="connsiteX71" fmla="*/ 8262796 w 12192000"/>
              <a:gd name="connsiteY71" fmla="*/ 1390134 h 6858000"/>
              <a:gd name="connsiteX72" fmla="*/ 8352254 w 12192000"/>
              <a:gd name="connsiteY72" fmla="*/ 1318785 h 6858000"/>
              <a:gd name="connsiteX73" fmla="*/ 8326473 w 12192000"/>
              <a:gd name="connsiteY73" fmla="*/ 1238579 h 6858000"/>
              <a:gd name="connsiteX74" fmla="*/ 8136099 w 12192000"/>
              <a:gd name="connsiteY74" fmla="*/ 1287158 h 6858000"/>
              <a:gd name="connsiteX75" fmla="*/ 8420998 w 12192000"/>
              <a:gd name="connsiteY75" fmla="*/ 1096134 h 6858000"/>
              <a:gd name="connsiteX76" fmla="*/ 8373186 w 12192000"/>
              <a:gd name="connsiteY76" fmla="*/ 1086520 h 6858000"/>
              <a:gd name="connsiteX77" fmla="*/ 8375169 w 12192000"/>
              <a:gd name="connsiteY77" fmla="*/ 1071592 h 6858000"/>
              <a:gd name="connsiteX78" fmla="*/ 8372084 w 12192000"/>
              <a:gd name="connsiteY78" fmla="*/ 979748 h 6858000"/>
              <a:gd name="connsiteX79" fmla="*/ 8364151 w 12192000"/>
              <a:gd name="connsiteY79" fmla="*/ 937495 h 6858000"/>
              <a:gd name="connsiteX80" fmla="*/ 8376711 w 12192000"/>
              <a:gd name="connsiteY80" fmla="*/ 888916 h 6858000"/>
              <a:gd name="connsiteX81" fmla="*/ 8162981 w 12192000"/>
              <a:gd name="connsiteY81" fmla="*/ 907892 h 6858000"/>
              <a:gd name="connsiteX82" fmla="*/ 8069999 w 12192000"/>
              <a:gd name="connsiteY82" fmla="*/ 896759 h 6858000"/>
              <a:gd name="connsiteX83" fmla="*/ 7907827 w 12192000"/>
              <a:gd name="connsiteY83" fmla="*/ 893724 h 6858000"/>
              <a:gd name="connsiteX84" fmla="*/ 7832692 w 12192000"/>
              <a:gd name="connsiteY84" fmla="*/ 903085 h 6858000"/>
              <a:gd name="connsiteX85" fmla="*/ 7768573 w 12192000"/>
              <a:gd name="connsiteY85" fmla="*/ 890942 h 6858000"/>
              <a:gd name="connsiteX86" fmla="*/ 7830048 w 12192000"/>
              <a:gd name="connsiteY86" fmla="*/ 833761 h 6858000"/>
              <a:gd name="connsiteX87" fmla="*/ 7916642 w 12192000"/>
              <a:gd name="connsiteY87" fmla="*/ 834519 h 6858000"/>
              <a:gd name="connsiteX88" fmla="*/ 7978337 w 12192000"/>
              <a:gd name="connsiteY88" fmla="*/ 797328 h 6858000"/>
              <a:gd name="connsiteX89" fmla="*/ 8037167 w 12192000"/>
              <a:gd name="connsiteY89" fmla="*/ 730024 h 6858000"/>
              <a:gd name="connsiteX90" fmla="*/ 8244728 w 12192000"/>
              <a:gd name="connsiteY90" fmla="*/ 622748 h 6858000"/>
              <a:gd name="connsiteX91" fmla="*/ 8282626 w 12192000"/>
              <a:gd name="connsiteY91" fmla="*/ 582014 h 6858000"/>
              <a:gd name="connsiteX92" fmla="*/ 7689250 w 12192000"/>
              <a:gd name="connsiteY92" fmla="*/ 737616 h 6858000"/>
              <a:gd name="connsiteX93" fmla="*/ 7872573 w 12192000"/>
              <a:gd name="connsiteY93" fmla="*/ 672339 h 6858000"/>
              <a:gd name="connsiteX94" fmla="*/ 7748521 w 12192000"/>
              <a:gd name="connsiteY94" fmla="*/ 684231 h 6858000"/>
              <a:gd name="connsiteX95" fmla="*/ 7679775 w 12192000"/>
              <a:gd name="connsiteY95" fmla="*/ 640460 h 6858000"/>
              <a:gd name="connsiteX96" fmla="*/ 7680657 w 12192000"/>
              <a:gd name="connsiteY96" fmla="*/ 628062 h 6858000"/>
              <a:gd name="connsiteX97" fmla="*/ 7731115 w 12192000"/>
              <a:gd name="connsiteY97" fmla="*/ 587326 h 6858000"/>
              <a:gd name="connsiteX98" fmla="*/ 7760642 w 12192000"/>
              <a:gd name="connsiteY98" fmla="*/ 561014 h 6858000"/>
              <a:gd name="connsiteX99" fmla="*/ 7841505 w 12192000"/>
              <a:gd name="connsiteY99" fmla="*/ 466134 h 6858000"/>
              <a:gd name="connsiteX100" fmla="*/ 7783776 w 12192000"/>
              <a:gd name="connsiteY100" fmla="*/ 456014 h 6858000"/>
              <a:gd name="connsiteX101" fmla="*/ 7762403 w 12192000"/>
              <a:gd name="connsiteY101" fmla="*/ 436279 h 6858000"/>
              <a:gd name="connsiteX102" fmla="*/ 7778488 w 12192000"/>
              <a:gd name="connsiteY102" fmla="*/ 408448 h 6858000"/>
              <a:gd name="connsiteX103" fmla="*/ 7957184 w 12192000"/>
              <a:gd name="connsiteY103" fmla="*/ 322929 h 6858000"/>
              <a:gd name="connsiteX104" fmla="*/ 7971064 w 12192000"/>
              <a:gd name="connsiteY104" fmla="*/ 256639 h 6858000"/>
              <a:gd name="connsiteX105" fmla="*/ 7937572 w 12192000"/>
              <a:gd name="connsiteY105" fmla="*/ 246773 h 6858000"/>
              <a:gd name="connsiteX106" fmla="*/ 7898573 w 12192000"/>
              <a:gd name="connsiteY106" fmla="*/ 251326 h 6858000"/>
              <a:gd name="connsiteX107" fmla="*/ 7929642 w 12192000"/>
              <a:gd name="connsiteY107" fmla="*/ 199206 h 6858000"/>
              <a:gd name="connsiteX108" fmla="*/ 8056117 w 12192000"/>
              <a:gd name="connsiteY108" fmla="*/ 146580 h 6858000"/>
              <a:gd name="connsiteX109" fmla="*/ 8025270 w 12192000"/>
              <a:gd name="connsiteY109" fmla="*/ 98255 h 6858000"/>
              <a:gd name="connsiteX110" fmla="*/ 8167695 w 12192000"/>
              <a:gd name="connsiteY110" fmla="*/ 25407 h 6858000"/>
              <a:gd name="connsiteX111" fmla="*/ 8251347 w 12192000"/>
              <a:gd name="connsiteY111" fmla="*/ 1 h 6858000"/>
              <a:gd name="connsiteX112" fmla="*/ 0 w 12192000"/>
              <a:gd name="connsiteY112" fmla="*/ 0 h 6858000"/>
              <a:gd name="connsiteX113" fmla="*/ 10023511 w 12192000"/>
              <a:gd name="connsiteY113" fmla="*/ 0 h 6858000"/>
              <a:gd name="connsiteX114" fmla="*/ 10081290 w 12192000"/>
              <a:gd name="connsiteY114" fmla="*/ 36752 h 6858000"/>
              <a:gd name="connsiteX115" fmla="*/ 10208104 w 12192000"/>
              <a:gd name="connsiteY115" fmla="*/ 111776 h 6858000"/>
              <a:gd name="connsiteX116" fmla="*/ 9887339 w 12192000"/>
              <a:gd name="connsiteY116" fmla="*/ 194718 h 6858000"/>
              <a:gd name="connsiteX117" fmla="*/ 9575589 w 12192000"/>
              <a:gd name="connsiteY117" fmla="*/ 311942 h 6858000"/>
              <a:gd name="connsiteX118" fmla="*/ 9516842 w 12192000"/>
              <a:gd name="connsiteY118" fmla="*/ 360299 h 6858000"/>
              <a:gd name="connsiteX119" fmla="*/ 9031031 w 12192000"/>
              <a:gd name="connsiteY119" fmla="*/ 676463 h 6858000"/>
              <a:gd name="connsiteX120" fmla="*/ 9123967 w 12192000"/>
              <a:gd name="connsiteY120" fmla="*/ 743493 h 6858000"/>
              <a:gd name="connsiteX121" fmla="*/ 8951461 w 12192000"/>
              <a:gd name="connsiteY121" fmla="*/ 823681 h 6858000"/>
              <a:gd name="connsiteX122" fmla="*/ 8912607 w 12192000"/>
              <a:gd name="connsiteY122" fmla="*/ 857348 h 6858000"/>
              <a:gd name="connsiteX123" fmla="*/ 8945555 w 12192000"/>
              <a:gd name="connsiteY123" fmla="*/ 897749 h 6858000"/>
              <a:gd name="connsiteX124" fmla="*/ 9017042 w 12192000"/>
              <a:gd name="connsiteY124" fmla="*/ 925907 h 6858000"/>
              <a:gd name="connsiteX125" fmla="*/ 9111842 w 12192000"/>
              <a:gd name="connsiteY125" fmla="*/ 997218 h 6858000"/>
              <a:gd name="connsiteX126" fmla="*/ 9108115 w 12192000"/>
              <a:gd name="connsiteY126" fmla="*/ 1052922 h 6858000"/>
              <a:gd name="connsiteX127" fmla="*/ 9051854 w 12192000"/>
              <a:gd name="connsiteY127" fmla="*/ 1153924 h 6858000"/>
              <a:gd name="connsiteX128" fmla="*/ 9136399 w 12192000"/>
              <a:gd name="connsiteY128" fmla="*/ 1259517 h 6858000"/>
              <a:gd name="connsiteX129" fmla="*/ 9179914 w 12192000"/>
              <a:gd name="connsiteY129" fmla="*/ 1290735 h 6858000"/>
              <a:gd name="connsiteX130" fmla="*/ 9095990 w 12192000"/>
              <a:gd name="connsiteY130" fmla="*/ 1301447 h 6858000"/>
              <a:gd name="connsiteX131" fmla="*/ 9066775 w 12192000"/>
              <a:gd name="connsiteY131" fmla="*/ 1345520 h 6858000"/>
              <a:gd name="connsiteX132" fmla="*/ 9053719 w 12192000"/>
              <a:gd name="connsiteY132" fmla="*/ 1367557 h 6858000"/>
              <a:gd name="connsiteX133" fmla="*/ 8974460 w 12192000"/>
              <a:gd name="connsiteY133" fmla="*/ 1505592 h 6858000"/>
              <a:gd name="connsiteX134" fmla="*/ 8987827 w 12192000"/>
              <a:gd name="connsiteY134" fmla="*/ 1544155 h 6858000"/>
              <a:gd name="connsiteX135" fmla="*/ 9119926 w 12192000"/>
              <a:gd name="connsiteY135" fmla="*/ 1730550 h 6858000"/>
              <a:gd name="connsiteX136" fmla="*/ 8979435 w 12192000"/>
              <a:gd name="connsiteY136" fmla="*/ 1782580 h 6858000"/>
              <a:gd name="connsiteX137" fmla="*/ 8971042 w 12192000"/>
              <a:gd name="connsiteY137" fmla="*/ 1870725 h 6858000"/>
              <a:gd name="connsiteX138" fmla="*/ 8899553 w 12192000"/>
              <a:gd name="connsiteY138" fmla="*/ 1969279 h 6858000"/>
              <a:gd name="connsiteX139" fmla="*/ 8742279 w 12192000"/>
              <a:gd name="connsiteY139" fmla="*/ 2107927 h 6858000"/>
              <a:gd name="connsiteX140" fmla="*/ 8653074 w 12192000"/>
              <a:gd name="connsiteY140" fmla="*/ 2200970 h 6858000"/>
              <a:gd name="connsiteX141" fmla="*/ 8806929 w 12192000"/>
              <a:gd name="connsiteY141" fmla="*/ 2225759 h 6858000"/>
              <a:gd name="connsiteX142" fmla="*/ 8830862 w 12192000"/>
              <a:gd name="connsiteY142" fmla="*/ 2240145 h 6858000"/>
              <a:gd name="connsiteX143" fmla="*/ 8812524 w 12192000"/>
              <a:gd name="connsiteY143" fmla="*/ 2289115 h 6858000"/>
              <a:gd name="connsiteX144" fmla="*/ 8787969 w 12192000"/>
              <a:gd name="connsiteY144" fmla="*/ 2337782 h 6858000"/>
              <a:gd name="connsiteX145" fmla="*/ 8805064 w 12192000"/>
              <a:gd name="connsiteY145" fmla="*/ 2376038 h 6858000"/>
              <a:gd name="connsiteX146" fmla="*/ 8925043 w 12192000"/>
              <a:gd name="connsiteY146" fmla="*/ 2541620 h 6858000"/>
              <a:gd name="connsiteX147" fmla="*/ 9023571 w 12192000"/>
              <a:gd name="connsiteY147" fmla="*/ 2607422 h 6858000"/>
              <a:gd name="connsiteX148" fmla="*/ 9247982 w 12192000"/>
              <a:gd name="connsiteY148" fmla="*/ 2906447 h 6858000"/>
              <a:gd name="connsiteX149" fmla="*/ 9318539 w 12192000"/>
              <a:gd name="connsiteY149" fmla="*/ 3003469 h 6858000"/>
              <a:gd name="connsiteX150" fmla="*/ 9266320 w 12192000"/>
              <a:gd name="connsiteY150" fmla="*/ 3037747 h 6858000"/>
              <a:gd name="connsiteX151" fmla="*/ 9366406 w 12192000"/>
              <a:gd name="connsiteY151" fmla="*/ 3139362 h 6858000"/>
              <a:gd name="connsiteX152" fmla="*/ 9484207 w 12192000"/>
              <a:gd name="connsiteY152" fmla="*/ 3252299 h 6858000"/>
              <a:gd name="connsiteX153" fmla="*/ 9514977 w 12192000"/>
              <a:gd name="connsiteY153" fmla="*/ 3282295 h 6858000"/>
              <a:gd name="connsiteX154" fmla="*/ 11943411 w 12192000"/>
              <a:gd name="connsiteY154" fmla="*/ 4289244 h 6858000"/>
              <a:gd name="connsiteX155" fmla="*/ 12108408 w 12192000"/>
              <a:gd name="connsiteY155" fmla="*/ 4273195 h 6858000"/>
              <a:gd name="connsiteX156" fmla="*/ 12192000 w 12192000"/>
              <a:gd name="connsiteY156" fmla="*/ 4256362 h 6858000"/>
              <a:gd name="connsiteX157" fmla="*/ 12192000 w 12192000"/>
              <a:gd name="connsiteY157" fmla="*/ 6858000 h 6858000"/>
              <a:gd name="connsiteX158" fmla="*/ 0 w 12192000"/>
              <a:gd name="connsiteY158" fmla="*/ 6858000 h 6858000"/>
              <a:gd name="connsiteX159" fmla="*/ 0 w 12192000"/>
              <a:gd name="connsiteY159" fmla="*/ 6194880 h 6858000"/>
              <a:gd name="connsiteX160" fmla="*/ 31834 w 12192000"/>
              <a:gd name="connsiteY160" fmla="*/ 6201329 h 6858000"/>
              <a:gd name="connsiteX161" fmla="*/ 247714 w 12192000"/>
              <a:gd name="connsiteY161" fmla="*/ 6222455 h 6858000"/>
              <a:gd name="connsiteX162" fmla="*/ 3425038 w 12192000"/>
              <a:gd name="connsiteY162" fmla="*/ 4896951 h 6858000"/>
              <a:gd name="connsiteX163" fmla="*/ 3465296 w 12192000"/>
              <a:gd name="connsiteY163" fmla="*/ 4857465 h 6858000"/>
              <a:gd name="connsiteX164" fmla="*/ 3619425 w 12192000"/>
              <a:gd name="connsiteY164" fmla="*/ 4708800 h 6858000"/>
              <a:gd name="connsiteX165" fmla="*/ 3750377 w 12192000"/>
              <a:gd name="connsiteY165" fmla="*/ 4575039 h 6858000"/>
              <a:gd name="connsiteX166" fmla="*/ 3682054 w 12192000"/>
              <a:gd name="connsiteY166" fmla="*/ 4529916 h 6858000"/>
              <a:gd name="connsiteX167" fmla="*/ 3774370 w 12192000"/>
              <a:gd name="connsiteY167" fmla="*/ 4402201 h 6858000"/>
              <a:gd name="connsiteX168" fmla="*/ 4067986 w 12192000"/>
              <a:gd name="connsiteY168" fmla="*/ 4008578 h 6858000"/>
              <a:gd name="connsiteX169" fmla="*/ 4196899 w 12192000"/>
              <a:gd name="connsiteY169" fmla="*/ 3921958 h 6858000"/>
              <a:gd name="connsiteX170" fmla="*/ 4353877 w 12192000"/>
              <a:gd name="connsiteY170" fmla="*/ 3703994 h 6858000"/>
              <a:gd name="connsiteX171" fmla="*/ 4376244 w 12192000"/>
              <a:gd name="connsiteY171" fmla="*/ 3653635 h 6858000"/>
              <a:gd name="connsiteX172" fmla="*/ 4344116 w 12192000"/>
              <a:gd name="connsiteY172" fmla="*/ 3589571 h 6858000"/>
              <a:gd name="connsiteX173" fmla="*/ 4320122 w 12192000"/>
              <a:gd name="connsiteY173" fmla="*/ 3525109 h 6858000"/>
              <a:gd name="connsiteX174" fmla="*/ 4351436 w 12192000"/>
              <a:gd name="connsiteY174" fmla="*/ 3506172 h 6858000"/>
              <a:gd name="connsiteX175" fmla="*/ 4552738 w 12192000"/>
              <a:gd name="connsiteY175" fmla="*/ 3473540 h 6858000"/>
              <a:gd name="connsiteX176" fmla="*/ 4436023 w 12192000"/>
              <a:gd name="connsiteY176" fmla="*/ 3351063 h 6858000"/>
              <a:gd name="connsiteX177" fmla="*/ 4230249 w 12192000"/>
              <a:gd name="connsiteY177" fmla="*/ 3168552 h 6858000"/>
              <a:gd name="connsiteX178" fmla="*/ 4136714 w 12192000"/>
              <a:gd name="connsiteY178" fmla="*/ 3038821 h 6858000"/>
              <a:gd name="connsiteX179" fmla="*/ 4125732 w 12192000"/>
              <a:gd name="connsiteY179" fmla="*/ 2922790 h 6858000"/>
              <a:gd name="connsiteX180" fmla="*/ 3941916 w 12192000"/>
              <a:gd name="connsiteY180" fmla="*/ 2854300 h 6858000"/>
              <a:gd name="connsiteX181" fmla="*/ 4114752 w 12192000"/>
              <a:gd name="connsiteY181" fmla="*/ 2608938 h 6858000"/>
              <a:gd name="connsiteX182" fmla="*/ 4132241 w 12192000"/>
              <a:gd name="connsiteY182" fmla="*/ 2558175 h 6858000"/>
              <a:gd name="connsiteX183" fmla="*/ 4028540 w 12192000"/>
              <a:gd name="connsiteY183" fmla="*/ 2376472 h 6858000"/>
              <a:gd name="connsiteX184" fmla="*/ 4011458 w 12192000"/>
              <a:gd name="connsiteY184" fmla="*/ 2347463 h 6858000"/>
              <a:gd name="connsiteX185" fmla="*/ 3973233 w 12192000"/>
              <a:gd name="connsiteY185" fmla="*/ 2289447 h 6858000"/>
              <a:gd name="connsiteX186" fmla="*/ 3863429 w 12192000"/>
              <a:gd name="connsiteY186" fmla="*/ 2275346 h 6858000"/>
              <a:gd name="connsiteX187" fmla="*/ 3920363 w 12192000"/>
              <a:gd name="connsiteY187" fmla="*/ 2234252 h 6858000"/>
              <a:gd name="connsiteX188" fmla="*/ 4030981 w 12192000"/>
              <a:gd name="connsiteY188" fmla="*/ 2095254 h 6858000"/>
              <a:gd name="connsiteX189" fmla="*/ 3957370 w 12192000"/>
              <a:gd name="connsiteY189" fmla="*/ 1962300 h 6858000"/>
              <a:gd name="connsiteX190" fmla="*/ 3952493 w 12192000"/>
              <a:gd name="connsiteY190" fmla="*/ 1888974 h 6858000"/>
              <a:gd name="connsiteX191" fmla="*/ 4076527 w 12192000"/>
              <a:gd name="connsiteY191" fmla="*/ 1795102 h 6858000"/>
              <a:gd name="connsiteX192" fmla="*/ 4170061 w 12192000"/>
              <a:gd name="connsiteY192" fmla="*/ 1758036 h 6858000"/>
              <a:gd name="connsiteX193" fmla="*/ 4213168 w 12192000"/>
              <a:gd name="connsiteY193" fmla="*/ 1704855 h 6858000"/>
              <a:gd name="connsiteX194" fmla="*/ 4162334 w 12192000"/>
              <a:gd name="connsiteY194" fmla="*/ 1660537 h 6858000"/>
              <a:gd name="connsiteX195" fmla="*/ 3936629 w 12192000"/>
              <a:gd name="connsiteY195" fmla="*/ 1554980 h 6858000"/>
              <a:gd name="connsiteX196" fmla="*/ 4058225 w 12192000"/>
              <a:gd name="connsiteY196" fmla="*/ 1466745 h 6858000"/>
              <a:gd name="connsiteX197" fmla="*/ 3422598 w 12192000"/>
              <a:gd name="connsiteY197" fmla="*/ 1050561 h 6858000"/>
              <a:gd name="connsiteX198" fmla="*/ 3345734 w 12192000"/>
              <a:gd name="connsiteY198" fmla="*/ 986905 h 6858000"/>
              <a:gd name="connsiteX199" fmla="*/ 2937846 w 12192000"/>
              <a:gd name="connsiteY199" fmla="*/ 832596 h 6858000"/>
              <a:gd name="connsiteX200" fmla="*/ 2518162 w 12192000"/>
              <a:gd name="connsiteY200" fmla="*/ 723416 h 6858000"/>
              <a:gd name="connsiteX201" fmla="*/ 2809744 w 12192000"/>
              <a:gd name="connsiteY201" fmla="*/ 492962 h 6858000"/>
              <a:gd name="connsiteX202" fmla="*/ 2364438 w 12192000"/>
              <a:gd name="connsiteY202" fmla="*/ 439377 h 6858000"/>
              <a:gd name="connsiteX203" fmla="*/ 2320927 w 12192000"/>
              <a:gd name="connsiteY203" fmla="*/ 440989 h 6858000"/>
              <a:gd name="connsiteX204" fmla="*/ 1446580 w 12192000"/>
              <a:gd name="connsiteY204" fmla="*/ 405533 h 6858000"/>
              <a:gd name="connsiteX205" fmla="*/ 193217 w 12192000"/>
              <a:gd name="connsiteY205" fmla="*/ 287890 h 6858000"/>
              <a:gd name="connsiteX206" fmla="*/ 0 w 12192000"/>
              <a:gd name="connsiteY206" fmla="*/ 277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92000" h="6858000">
                <a:moveTo>
                  <a:pt x="5396758" y="1"/>
                </a:moveTo>
                <a:lnTo>
                  <a:pt x="5392866" y="1224"/>
                </a:lnTo>
                <a:cubicBezTo>
                  <a:pt x="5355355" y="12926"/>
                  <a:pt x="5318722" y="23868"/>
                  <a:pt x="5281815" y="33229"/>
                </a:cubicBezTo>
                <a:cubicBezTo>
                  <a:pt x="5203593" y="52964"/>
                  <a:pt x="5137272" y="106351"/>
                  <a:pt x="5060816" y="130134"/>
                </a:cubicBezTo>
                <a:cubicBezTo>
                  <a:pt x="5044508" y="135195"/>
                  <a:pt x="5024899" y="152905"/>
                  <a:pt x="5019170" y="170109"/>
                </a:cubicBezTo>
                <a:cubicBezTo>
                  <a:pt x="5000662" y="225773"/>
                  <a:pt x="4631152" y="381882"/>
                  <a:pt x="4674779" y="431470"/>
                </a:cubicBezTo>
                <a:cubicBezTo>
                  <a:pt x="4692846" y="451965"/>
                  <a:pt x="4716202" y="466640"/>
                  <a:pt x="4740661" y="486881"/>
                </a:cubicBezTo>
                <a:cubicBezTo>
                  <a:pt x="4703862" y="525086"/>
                  <a:pt x="4662440" y="541785"/>
                  <a:pt x="4618372" y="553170"/>
                </a:cubicBezTo>
                <a:cubicBezTo>
                  <a:pt x="4605150" y="556712"/>
                  <a:pt x="4592151" y="563796"/>
                  <a:pt x="4590828" y="581002"/>
                </a:cubicBezTo>
                <a:cubicBezTo>
                  <a:pt x="4589507" y="598965"/>
                  <a:pt x="4602948" y="606048"/>
                  <a:pt x="4614185" y="614399"/>
                </a:cubicBezTo>
                <a:cubicBezTo>
                  <a:pt x="4629828" y="626036"/>
                  <a:pt x="4645032" y="636159"/>
                  <a:pt x="4664862" y="637676"/>
                </a:cubicBezTo>
                <a:cubicBezTo>
                  <a:pt x="4697474" y="639954"/>
                  <a:pt x="4713117" y="672339"/>
                  <a:pt x="4732066" y="696627"/>
                </a:cubicBezTo>
                <a:cubicBezTo>
                  <a:pt x="4742642" y="710290"/>
                  <a:pt x="4747931" y="737867"/>
                  <a:pt x="4729423" y="742676"/>
                </a:cubicBezTo>
                <a:cubicBezTo>
                  <a:pt x="4684915" y="754315"/>
                  <a:pt x="4688440" y="787965"/>
                  <a:pt x="4689540" y="826170"/>
                </a:cubicBezTo>
                <a:cubicBezTo>
                  <a:pt x="4691083" y="873484"/>
                  <a:pt x="4717306" y="895241"/>
                  <a:pt x="4749475" y="913459"/>
                </a:cubicBezTo>
                <a:cubicBezTo>
                  <a:pt x="4760491" y="919784"/>
                  <a:pt x="4776134" y="919531"/>
                  <a:pt x="4780322" y="939266"/>
                </a:cubicBezTo>
                <a:cubicBezTo>
                  <a:pt x="4762254" y="957989"/>
                  <a:pt x="4740220" y="942810"/>
                  <a:pt x="4720828" y="948121"/>
                </a:cubicBezTo>
                <a:cubicBezTo>
                  <a:pt x="4704745" y="952422"/>
                  <a:pt x="4678083" y="950146"/>
                  <a:pt x="4700119" y="984555"/>
                </a:cubicBezTo>
                <a:cubicBezTo>
                  <a:pt x="4706508" y="994422"/>
                  <a:pt x="4699016" y="1002014"/>
                  <a:pt x="4690862" y="1002773"/>
                </a:cubicBezTo>
                <a:cubicBezTo>
                  <a:pt x="4625643" y="1010615"/>
                  <a:pt x="4655609" y="1080195"/>
                  <a:pt x="4634676" y="1116881"/>
                </a:cubicBezTo>
                <a:cubicBezTo>
                  <a:pt x="4628948" y="1127001"/>
                  <a:pt x="4635118" y="1144459"/>
                  <a:pt x="4644152" y="1148759"/>
                </a:cubicBezTo>
                <a:cubicBezTo>
                  <a:pt x="4701880" y="1177098"/>
                  <a:pt x="4709813" y="1244652"/>
                  <a:pt x="4737797" y="1302845"/>
                </a:cubicBezTo>
                <a:cubicBezTo>
                  <a:pt x="4707388" y="1325868"/>
                  <a:pt x="4671033" y="1330928"/>
                  <a:pt x="4638204" y="1345856"/>
                </a:cubicBezTo>
                <a:cubicBezTo>
                  <a:pt x="4604049" y="1361543"/>
                  <a:pt x="4604049" y="1373182"/>
                  <a:pt x="4632253" y="1418723"/>
                </a:cubicBezTo>
                <a:cubicBezTo>
                  <a:pt x="4558880" y="1428592"/>
                  <a:pt x="4558880" y="1428592"/>
                  <a:pt x="4581575" y="1500193"/>
                </a:cubicBezTo>
                <a:cubicBezTo>
                  <a:pt x="4520098" y="1506773"/>
                  <a:pt x="4479557" y="1540675"/>
                  <a:pt x="4470084" y="1614809"/>
                </a:cubicBezTo>
                <a:cubicBezTo>
                  <a:pt x="4465456" y="1650736"/>
                  <a:pt x="4437693" y="1667687"/>
                  <a:pt x="4406845" y="1691724"/>
                </a:cubicBezTo>
                <a:cubicBezTo>
                  <a:pt x="4445184" y="1715002"/>
                  <a:pt x="4471185" y="1763579"/>
                  <a:pt x="4515913" y="1712216"/>
                </a:cubicBezTo>
                <a:cubicBezTo>
                  <a:pt x="4532219" y="1693495"/>
                  <a:pt x="4530678" y="1717278"/>
                  <a:pt x="4532879" y="1724109"/>
                </a:cubicBezTo>
                <a:cubicBezTo>
                  <a:pt x="4538167" y="1740807"/>
                  <a:pt x="4527151" y="1751940"/>
                  <a:pt x="4519880" y="1764590"/>
                </a:cubicBezTo>
                <a:cubicBezTo>
                  <a:pt x="4512828" y="1777241"/>
                  <a:pt x="4504454" y="1790650"/>
                  <a:pt x="4502473" y="1804822"/>
                </a:cubicBezTo>
                <a:cubicBezTo>
                  <a:pt x="4501151" y="1814688"/>
                  <a:pt x="4507541" y="1829108"/>
                  <a:pt x="4514592" y="1836447"/>
                </a:cubicBezTo>
                <a:cubicBezTo>
                  <a:pt x="4551609" y="1875157"/>
                  <a:pt x="4529576" y="1962194"/>
                  <a:pt x="4599644" y="1973327"/>
                </a:cubicBezTo>
                <a:cubicBezTo>
                  <a:pt x="4631152" y="1978385"/>
                  <a:pt x="4646354" y="2010265"/>
                  <a:pt x="4669490" y="2027723"/>
                </a:cubicBezTo>
                <a:cubicBezTo>
                  <a:pt x="4749914" y="2088699"/>
                  <a:pt x="4803679" y="2167132"/>
                  <a:pt x="4828575" y="2274916"/>
                </a:cubicBezTo>
                <a:cubicBezTo>
                  <a:pt x="4835406" y="2304771"/>
                  <a:pt x="4861627" y="2328808"/>
                  <a:pt x="4878593" y="2355120"/>
                </a:cubicBezTo>
                <a:cubicBezTo>
                  <a:pt x="4870440" y="2374349"/>
                  <a:pt x="4825932" y="2332855"/>
                  <a:pt x="4841575" y="2383457"/>
                </a:cubicBezTo>
                <a:cubicBezTo>
                  <a:pt x="4853473" y="2421410"/>
                  <a:pt x="4883881" y="2444940"/>
                  <a:pt x="4912527" y="2467458"/>
                </a:cubicBezTo>
                <a:cubicBezTo>
                  <a:pt x="4945136" y="2493012"/>
                  <a:pt x="4981273" y="2513506"/>
                  <a:pt x="4996035" y="2560819"/>
                </a:cubicBezTo>
                <a:cubicBezTo>
                  <a:pt x="4999120" y="2570940"/>
                  <a:pt x="5009034" y="2581566"/>
                  <a:pt x="5017848" y="2585616"/>
                </a:cubicBezTo>
                <a:cubicBezTo>
                  <a:pt x="5477478" y="3418278"/>
                  <a:pt x="6608922" y="3423843"/>
                  <a:pt x="6739364" y="3418023"/>
                </a:cubicBezTo>
                <a:cubicBezTo>
                  <a:pt x="6897348" y="3410686"/>
                  <a:pt x="7046739" y="3359325"/>
                  <a:pt x="7193263" y="3295312"/>
                </a:cubicBezTo>
                <a:cubicBezTo>
                  <a:pt x="7255180" y="3268240"/>
                  <a:pt x="7312688" y="3229784"/>
                  <a:pt x="7372843" y="3199928"/>
                </a:cubicBezTo>
                <a:cubicBezTo>
                  <a:pt x="7455910" y="3158686"/>
                  <a:pt x="7520029" y="3080000"/>
                  <a:pt x="7602877" y="3046855"/>
                </a:cubicBezTo>
                <a:cubicBezTo>
                  <a:pt x="7688148" y="3012698"/>
                  <a:pt x="7761081" y="2950205"/>
                  <a:pt x="7848777" y="2923638"/>
                </a:cubicBezTo>
                <a:cubicBezTo>
                  <a:pt x="7895048" y="2909470"/>
                  <a:pt x="7939777" y="2883916"/>
                  <a:pt x="7932507" y="2810795"/>
                </a:cubicBezTo>
                <a:cubicBezTo>
                  <a:pt x="7930523" y="2790047"/>
                  <a:pt x="7942641" y="2773098"/>
                  <a:pt x="7961812" y="2779170"/>
                </a:cubicBezTo>
                <a:cubicBezTo>
                  <a:pt x="7998386" y="2790555"/>
                  <a:pt x="8014912" y="2760446"/>
                  <a:pt x="8035185" y="2737927"/>
                </a:cubicBezTo>
                <a:cubicBezTo>
                  <a:pt x="8071320" y="2697952"/>
                  <a:pt x="8105692" y="2655447"/>
                  <a:pt x="8163202" y="2648867"/>
                </a:cubicBezTo>
                <a:cubicBezTo>
                  <a:pt x="8152185" y="2617492"/>
                  <a:pt x="8133456" y="2622048"/>
                  <a:pt x="8116270" y="2628626"/>
                </a:cubicBezTo>
                <a:cubicBezTo>
                  <a:pt x="8071100" y="2645833"/>
                  <a:pt x="8026370" y="2665313"/>
                  <a:pt x="7981202" y="2682518"/>
                </a:cubicBezTo>
                <a:cubicBezTo>
                  <a:pt x="7951676" y="2693652"/>
                  <a:pt x="7922369" y="2709338"/>
                  <a:pt x="7882928" y="2696938"/>
                </a:cubicBezTo>
                <a:cubicBezTo>
                  <a:pt x="7916861" y="2633687"/>
                  <a:pt x="7974590" y="2622301"/>
                  <a:pt x="8021303" y="2602820"/>
                </a:cubicBezTo>
                <a:cubicBezTo>
                  <a:pt x="8079692" y="2578278"/>
                  <a:pt x="8114065" y="2531975"/>
                  <a:pt x="8155270" y="2480361"/>
                </a:cubicBezTo>
                <a:cubicBezTo>
                  <a:pt x="8112303" y="2467964"/>
                  <a:pt x="8085642" y="2505917"/>
                  <a:pt x="8051930" y="2503891"/>
                </a:cubicBezTo>
                <a:cubicBezTo>
                  <a:pt x="8050167" y="2497315"/>
                  <a:pt x="8047083" y="2487700"/>
                  <a:pt x="8047523" y="2487445"/>
                </a:cubicBezTo>
                <a:cubicBezTo>
                  <a:pt x="8102608" y="2459108"/>
                  <a:pt x="8128387" y="2405977"/>
                  <a:pt x="8136981" y="2341711"/>
                </a:cubicBezTo>
                <a:cubicBezTo>
                  <a:pt x="8141388" y="2308567"/>
                  <a:pt x="8161439" y="2298193"/>
                  <a:pt x="8181271" y="2283012"/>
                </a:cubicBezTo>
                <a:cubicBezTo>
                  <a:pt x="8250456" y="2229121"/>
                  <a:pt x="8323609" y="2180291"/>
                  <a:pt x="8380457" y="2106158"/>
                </a:cubicBezTo>
                <a:cubicBezTo>
                  <a:pt x="8314796" y="2116026"/>
                  <a:pt x="8262135" y="2164350"/>
                  <a:pt x="8191404" y="2185098"/>
                </a:cubicBezTo>
                <a:cubicBezTo>
                  <a:pt x="8247591" y="2103627"/>
                  <a:pt x="8320305" y="2062387"/>
                  <a:pt x="8386627" y="2013048"/>
                </a:cubicBezTo>
                <a:cubicBezTo>
                  <a:pt x="8416814" y="1990530"/>
                  <a:pt x="8444796" y="1961687"/>
                  <a:pt x="8481372" y="1949543"/>
                </a:cubicBezTo>
                <a:cubicBezTo>
                  <a:pt x="8494374" y="1945242"/>
                  <a:pt x="8515746" y="1936133"/>
                  <a:pt x="8505390" y="1912097"/>
                </a:cubicBezTo>
                <a:cubicBezTo>
                  <a:pt x="8496577" y="1892110"/>
                  <a:pt x="8479170" y="1898180"/>
                  <a:pt x="8463305" y="1904000"/>
                </a:cubicBezTo>
                <a:cubicBezTo>
                  <a:pt x="8425186" y="1918424"/>
                  <a:pt x="8385745" y="1918675"/>
                  <a:pt x="8334185" y="1918424"/>
                </a:cubicBezTo>
                <a:cubicBezTo>
                  <a:pt x="8377372" y="1852386"/>
                  <a:pt x="8456476" y="1872121"/>
                  <a:pt x="8493491" y="1802796"/>
                </a:cubicBezTo>
                <a:cubicBezTo>
                  <a:pt x="8447220" y="1790650"/>
                  <a:pt x="8411525" y="1815699"/>
                  <a:pt x="8374066" y="1820506"/>
                </a:cubicBezTo>
                <a:cubicBezTo>
                  <a:pt x="8340136" y="1824807"/>
                  <a:pt x="8331762" y="1813170"/>
                  <a:pt x="8339694" y="1774964"/>
                </a:cubicBezTo>
                <a:cubicBezTo>
                  <a:pt x="8352032" y="1715506"/>
                  <a:pt x="8333524" y="1685145"/>
                  <a:pt x="8284168" y="1701338"/>
                </a:cubicBezTo>
                <a:cubicBezTo>
                  <a:pt x="8238339" y="1716518"/>
                  <a:pt x="8233491" y="1694255"/>
                  <a:pt x="8245831" y="1660350"/>
                </a:cubicBezTo>
                <a:cubicBezTo>
                  <a:pt x="8263456" y="1611014"/>
                  <a:pt x="8243407" y="1572809"/>
                  <a:pt x="8229745" y="1531315"/>
                </a:cubicBezTo>
                <a:cubicBezTo>
                  <a:pt x="8208812" y="1468061"/>
                  <a:pt x="8217625" y="1437193"/>
                  <a:pt x="8262796" y="1390134"/>
                </a:cubicBezTo>
                <a:cubicBezTo>
                  <a:pt x="8288134" y="1363818"/>
                  <a:pt x="8315455" y="1341556"/>
                  <a:pt x="8352254" y="1318785"/>
                </a:cubicBezTo>
                <a:cubicBezTo>
                  <a:pt x="8267422" y="1306387"/>
                  <a:pt x="8356441" y="1264640"/>
                  <a:pt x="8326473" y="1238579"/>
                </a:cubicBezTo>
                <a:cubicBezTo>
                  <a:pt x="8266541" y="1227953"/>
                  <a:pt x="8217625" y="1310940"/>
                  <a:pt x="8136099" y="1287158"/>
                </a:cubicBezTo>
                <a:cubicBezTo>
                  <a:pt x="8236795" y="1215300"/>
                  <a:pt x="8348067" y="1191772"/>
                  <a:pt x="8420998" y="1096134"/>
                </a:cubicBezTo>
                <a:cubicBezTo>
                  <a:pt x="8404254" y="1074374"/>
                  <a:pt x="8387508" y="1094616"/>
                  <a:pt x="8373186" y="1086520"/>
                </a:cubicBezTo>
                <a:cubicBezTo>
                  <a:pt x="8373627" y="1081460"/>
                  <a:pt x="8372523" y="1073868"/>
                  <a:pt x="8375169" y="1071592"/>
                </a:cubicBezTo>
                <a:cubicBezTo>
                  <a:pt x="8429592" y="1019471"/>
                  <a:pt x="8430475" y="1018207"/>
                  <a:pt x="8372084" y="979748"/>
                </a:cubicBezTo>
                <a:cubicBezTo>
                  <a:pt x="8351592" y="966338"/>
                  <a:pt x="8353356" y="954446"/>
                  <a:pt x="8364151" y="937495"/>
                </a:cubicBezTo>
                <a:cubicBezTo>
                  <a:pt x="8371865" y="925603"/>
                  <a:pt x="8381118" y="914977"/>
                  <a:pt x="8376711" y="888916"/>
                </a:cubicBezTo>
                <a:cubicBezTo>
                  <a:pt x="8344763" y="922315"/>
                  <a:pt x="8190304" y="911434"/>
                  <a:pt x="8162981" y="907892"/>
                </a:cubicBezTo>
                <a:cubicBezTo>
                  <a:pt x="8132354" y="904098"/>
                  <a:pt x="8102167" y="887905"/>
                  <a:pt x="8069999" y="896759"/>
                </a:cubicBezTo>
                <a:cubicBezTo>
                  <a:pt x="8044219" y="903846"/>
                  <a:pt x="7924795" y="972411"/>
                  <a:pt x="7907827" y="893724"/>
                </a:cubicBezTo>
                <a:cubicBezTo>
                  <a:pt x="7906945" y="889928"/>
                  <a:pt x="7858693" y="898785"/>
                  <a:pt x="7832692" y="903085"/>
                </a:cubicBezTo>
                <a:cubicBezTo>
                  <a:pt x="7809776" y="906628"/>
                  <a:pt x="7783996" y="922315"/>
                  <a:pt x="7768573" y="890942"/>
                </a:cubicBezTo>
                <a:cubicBezTo>
                  <a:pt x="7759538" y="872471"/>
                  <a:pt x="7796776" y="836797"/>
                  <a:pt x="7830048" y="833761"/>
                </a:cubicBezTo>
                <a:cubicBezTo>
                  <a:pt x="7858913" y="830976"/>
                  <a:pt x="7889099" y="826928"/>
                  <a:pt x="7916642" y="834519"/>
                </a:cubicBezTo>
                <a:cubicBezTo>
                  <a:pt x="7950573" y="843629"/>
                  <a:pt x="7968860" y="828954"/>
                  <a:pt x="7978337" y="797328"/>
                </a:cubicBezTo>
                <a:cubicBezTo>
                  <a:pt x="7988911" y="762412"/>
                  <a:pt x="8009185" y="746217"/>
                  <a:pt x="8037167" y="730024"/>
                </a:cubicBezTo>
                <a:cubicBezTo>
                  <a:pt x="8105033" y="690810"/>
                  <a:pt x="8170253" y="645520"/>
                  <a:pt x="8244728" y="622748"/>
                </a:cubicBezTo>
                <a:cubicBezTo>
                  <a:pt x="8259491" y="618194"/>
                  <a:pt x="8275796" y="612121"/>
                  <a:pt x="8282626" y="582014"/>
                </a:cubicBezTo>
                <a:cubicBezTo>
                  <a:pt x="8081014" y="627049"/>
                  <a:pt x="7897251" y="744448"/>
                  <a:pt x="7689250" y="737616"/>
                </a:cubicBezTo>
                <a:cubicBezTo>
                  <a:pt x="7746098" y="700423"/>
                  <a:pt x="7811978" y="698398"/>
                  <a:pt x="7872573" y="672339"/>
                </a:cubicBezTo>
                <a:cubicBezTo>
                  <a:pt x="7829607" y="652856"/>
                  <a:pt x="7789284" y="673097"/>
                  <a:pt x="7748521" y="684231"/>
                </a:cubicBezTo>
                <a:cubicBezTo>
                  <a:pt x="7714368" y="693337"/>
                  <a:pt x="7683521" y="694856"/>
                  <a:pt x="7679775" y="640460"/>
                </a:cubicBezTo>
                <a:cubicBezTo>
                  <a:pt x="7681099" y="636918"/>
                  <a:pt x="7680878" y="632363"/>
                  <a:pt x="7680657" y="628062"/>
                </a:cubicBezTo>
                <a:cubicBezTo>
                  <a:pt x="7692117" y="605544"/>
                  <a:pt x="7709962" y="593905"/>
                  <a:pt x="7731115" y="587326"/>
                </a:cubicBezTo>
                <a:cubicBezTo>
                  <a:pt x="7743895" y="583278"/>
                  <a:pt x="7760860" y="577206"/>
                  <a:pt x="7760642" y="561014"/>
                </a:cubicBezTo>
                <a:cubicBezTo>
                  <a:pt x="7759980" y="501050"/>
                  <a:pt x="7800743" y="483591"/>
                  <a:pt x="7841505" y="466134"/>
                </a:cubicBezTo>
                <a:cubicBezTo>
                  <a:pt x="7818810" y="436279"/>
                  <a:pt x="7800963" y="458290"/>
                  <a:pt x="7783776" y="456014"/>
                </a:cubicBezTo>
                <a:cubicBezTo>
                  <a:pt x="7772539" y="454495"/>
                  <a:pt x="7762403" y="451713"/>
                  <a:pt x="7762403" y="436279"/>
                </a:cubicBezTo>
                <a:cubicBezTo>
                  <a:pt x="7762183" y="423374"/>
                  <a:pt x="7767472" y="408699"/>
                  <a:pt x="7778488" y="408448"/>
                </a:cubicBezTo>
                <a:cubicBezTo>
                  <a:pt x="7847454" y="406170"/>
                  <a:pt x="7885573" y="323182"/>
                  <a:pt x="7957184" y="322929"/>
                </a:cubicBezTo>
                <a:cubicBezTo>
                  <a:pt x="7999930" y="322929"/>
                  <a:pt x="7934928" y="276122"/>
                  <a:pt x="7971064" y="256639"/>
                </a:cubicBezTo>
                <a:cubicBezTo>
                  <a:pt x="7978998" y="252337"/>
                  <a:pt x="7950352" y="245762"/>
                  <a:pt x="7937572" y="246773"/>
                </a:cubicBezTo>
                <a:cubicBezTo>
                  <a:pt x="7925014" y="247784"/>
                  <a:pt x="7913777" y="260182"/>
                  <a:pt x="7898573" y="251326"/>
                </a:cubicBezTo>
                <a:cubicBezTo>
                  <a:pt x="7890201" y="219701"/>
                  <a:pt x="7911793" y="208061"/>
                  <a:pt x="7929642" y="199206"/>
                </a:cubicBezTo>
                <a:cubicBezTo>
                  <a:pt x="7970845" y="178712"/>
                  <a:pt x="8010947" y="153918"/>
                  <a:pt x="8056117" y="146580"/>
                </a:cubicBezTo>
                <a:cubicBezTo>
                  <a:pt x="8072200" y="144050"/>
                  <a:pt x="8032981" y="110146"/>
                  <a:pt x="8025270" y="98255"/>
                </a:cubicBezTo>
                <a:cubicBezTo>
                  <a:pt x="8070715" y="67008"/>
                  <a:pt x="8118460" y="43968"/>
                  <a:pt x="8167695" y="25407"/>
                </a:cubicBezTo>
                <a:lnTo>
                  <a:pt x="8251347" y="1"/>
                </a:lnTo>
                <a:close/>
                <a:moveTo>
                  <a:pt x="0" y="0"/>
                </a:moveTo>
                <a:lnTo>
                  <a:pt x="10023511" y="0"/>
                </a:lnTo>
                <a:lnTo>
                  <a:pt x="10081290" y="36752"/>
                </a:lnTo>
                <a:cubicBezTo>
                  <a:pt x="10124649" y="57526"/>
                  <a:pt x="10173137" y="74130"/>
                  <a:pt x="10208104" y="111776"/>
                </a:cubicBezTo>
                <a:cubicBezTo>
                  <a:pt x="10094034" y="141768"/>
                  <a:pt x="9991464" y="172070"/>
                  <a:pt x="9887339" y="194718"/>
                </a:cubicBezTo>
                <a:cubicBezTo>
                  <a:pt x="9776996" y="218591"/>
                  <a:pt x="9683441" y="283171"/>
                  <a:pt x="9575589" y="311942"/>
                </a:cubicBezTo>
                <a:cubicBezTo>
                  <a:pt x="9552585" y="318064"/>
                  <a:pt x="9524923" y="339488"/>
                  <a:pt x="9516842" y="360299"/>
                </a:cubicBezTo>
                <a:cubicBezTo>
                  <a:pt x="9490734" y="427634"/>
                  <a:pt x="8969489" y="616477"/>
                  <a:pt x="9031031" y="676463"/>
                </a:cubicBezTo>
                <a:cubicBezTo>
                  <a:pt x="9056518" y="701256"/>
                  <a:pt x="9089464" y="719007"/>
                  <a:pt x="9123967" y="743493"/>
                </a:cubicBezTo>
                <a:cubicBezTo>
                  <a:pt x="9072057" y="789708"/>
                  <a:pt x="9013626" y="809909"/>
                  <a:pt x="8951461" y="823681"/>
                </a:cubicBezTo>
                <a:cubicBezTo>
                  <a:pt x="8932810" y="827966"/>
                  <a:pt x="8914473" y="836535"/>
                  <a:pt x="8912607" y="857348"/>
                </a:cubicBezTo>
                <a:cubicBezTo>
                  <a:pt x="8910744" y="879078"/>
                  <a:pt x="8929704" y="887646"/>
                  <a:pt x="8945555" y="897749"/>
                </a:cubicBezTo>
                <a:cubicBezTo>
                  <a:pt x="8967622" y="911826"/>
                  <a:pt x="8989069" y="924071"/>
                  <a:pt x="9017042" y="925907"/>
                </a:cubicBezTo>
                <a:cubicBezTo>
                  <a:pt x="9063046" y="928661"/>
                  <a:pt x="9085112" y="967837"/>
                  <a:pt x="9111842" y="997218"/>
                </a:cubicBezTo>
                <a:cubicBezTo>
                  <a:pt x="9126761" y="1013747"/>
                  <a:pt x="9134223" y="1047106"/>
                  <a:pt x="9108115" y="1052922"/>
                </a:cubicBezTo>
                <a:cubicBezTo>
                  <a:pt x="9045328" y="1067003"/>
                  <a:pt x="9050302" y="1107708"/>
                  <a:pt x="9051854" y="1153924"/>
                </a:cubicBezTo>
                <a:cubicBezTo>
                  <a:pt x="9054030" y="1211159"/>
                  <a:pt x="9091019" y="1237479"/>
                  <a:pt x="9136399" y="1259517"/>
                </a:cubicBezTo>
                <a:cubicBezTo>
                  <a:pt x="9151940" y="1267167"/>
                  <a:pt x="9174006" y="1266862"/>
                  <a:pt x="9179914" y="1290735"/>
                </a:cubicBezTo>
                <a:cubicBezTo>
                  <a:pt x="9154426" y="1313384"/>
                  <a:pt x="9123344" y="1295021"/>
                  <a:pt x="9095990" y="1301447"/>
                </a:cubicBezTo>
                <a:cubicBezTo>
                  <a:pt x="9073302" y="1306649"/>
                  <a:pt x="9035692" y="1303896"/>
                  <a:pt x="9066775" y="1345520"/>
                </a:cubicBezTo>
                <a:cubicBezTo>
                  <a:pt x="9075790" y="1357456"/>
                  <a:pt x="9065221" y="1366640"/>
                  <a:pt x="9053719" y="1367557"/>
                </a:cubicBezTo>
                <a:cubicBezTo>
                  <a:pt x="8961718" y="1377045"/>
                  <a:pt x="9003989" y="1461214"/>
                  <a:pt x="8974460" y="1505592"/>
                </a:cubicBezTo>
                <a:cubicBezTo>
                  <a:pt x="8966381" y="1517834"/>
                  <a:pt x="8975084" y="1538952"/>
                  <a:pt x="8987827" y="1544155"/>
                </a:cubicBezTo>
                <a:cubicBezTo>
                  <a:pt x="9069261" y="1578436"/>
                  <a:pt x="9080451" y="1660155"/>
                  <a:pt x="9119926" y="1730550"/>
                </a:cubicBezTo>
                <a:cubicBezTo>
                  <a:pt x="9077031" y="1758400"/>
                  <a:pt x="9025747" y="1764521"/>
                  <a:pt x="8979435" y="1782580"/>
                </a:cubicBezTo>
                <a:cubicBezTo>
                  <a:pt x="8931257" y="1801556"/>
                  <a:pt x="8931257" y="1815635"/>
                  <a:pt x="8971042" y="1870725"/>
                </a:cubicBezTo>
                <a:cubicBezTo>
                  <a:pt x="8867539" y="1882663"/>
                  <a:pt x="8867539" y="1882663"/>
                  <a:pt x="8899553" y="1969279"/>
                </a:cubicBezTo>
                <a:cubicBezTo>
                  <a:pt x="8812832" y="1977237"/>
                  <a:pt x="8755644" y="2018249"/>
                  <a:pt x="8742279" y="2107927"/>
                </a:cubicBezTo>
                <a:cubicBezTo>
                  <a:pt x="8735751" y="2151388"/>
                  <a:pt x="8696588" y="2171892"/>
                  <a:pt x="8653074" y="2200970"/>
                </a:cubicBezTo>
                <a:cubicBezTo>
                  <a:pt x="8707155" y="2229129"/>
                  <a:pt x="8743833" y="2287892"/>
                  <a:pt x="8806929" y="2225759"/>
                </a:cubicBezTo>
                <a:cubicBezTo>
                  <a:pt x="8829929" y="2203112"/>
                  <a:pt x="8827757" y="2231882"/>
                  <a:pt x="8830862" y="2240145"/>
                </a:cubicBezTo>
                <a:cubicBezTo>
                  <a:pt x="8838321" y="2260344"/>
                  <a:pt x="8822781" y="2273813"/>
                  <a:pt x="8812524" y="2289115"/>
                </a:cubicBezTo>
                <a:cubicBezTo>
                  <a:pt x="8802578" y="2304419"/>
                  <a:pt x="8790765" y="2320639"/>
                  <a:pt x="8787969" y="2337782"/>
                </a:cubicBezTo>
                <a:cubicBezTo>
                  <a:pt x="8786105" y="2349717"/>
                  <a:pt x="8795118" y="2367161"/>
                  <a:pt x="8805064" y="2376038"/>
                </a:cubicBezTo>
                <a:cubicBezTo>
                  <a:pt x="8857283" y="2422866"/>
                  <a:pt x="8826201" y="2528152"/>
                  <a:pt x="8925043" y="2541620"/>
                </a:cubicBezTo>
                <a:cubicBezTo>
                  <a:pt x="8969489" y="2547739"/>
                  <a:pt x="8990934" y="2586304"/>
                  <a:pt x="9023571" y="2607422"/>
                </a:cubicBezTo>
                <a:cubicBezTo>
                  <a:pt x="9137020" y="2681183"/>
                  <a:pt x="9212861" y="2776063"/>
                  <a:pt x="9247982" y="2906447"/>
                </a:cubicBezTo>
                <a:cubicBezTo>
                  <a:pt x="9257617" y="2942562"/>
                  <a:pt x="9294606" y="2971640"/>
                  <a:pt x="9318539" y="3003469"/>
                </a:cubicBezTo>
                <a:cubicBezTo>
                  <a:pt x="9307037" y="3026730"/>
                  <a:pt x="9244252" y="2976535"/>
                  <a:pt x="9266320" y="3037747"/>
                </a:cubicBezTo>
                <a:cubicBezTo>
                  <a:pt x="9283104" y="3083658"/>
                  <a:pt x="9325999" y="3112122"/>
                  <a:pt x="9366406" y="3139362"/>
                </a:cubicBezTo>
                <a:cubicBezTo>
                  <a:pt x="9412407" y="3170274"/>
                  <a:pt x="9463381" y="3195065"/>
                  <a:pt x="9484207" y="3252299"/>
                </a:cubicBezTo>
                <a:cubicBezTo>
                  <a:pt x="9488559" y="3264542"/>
                  <a:pt x="9502544" y="3277397"/>
                  <a:pt x="9514977" y="3282295"/>
                </a:cubicBezTo>
                <a:cubicBezTo>
                  <a:pt x="10163348" y="4289552"/>
                  <a:pt x="11759406" y="4296285"/>
                  <a:pt x="11943411" y="4289244"/>
                </a:cubicBezTo>
                <a:cubicBezTo>
                  <a:pt x="11999126" y="4287025"/>
                  <a:pt x="12054083" y="4281478"/>
                  <a:pt x="12108408" y="4273195"/>
                </a:cubicBezTo>
                <a:lnTo>
                  <a:pt x="12192000" y="425636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194880"/>
                </a:lnTo>
                <a:lnTo>
                  <a:pt x="31834" y="6201329"/>
                </a:lnTo>
                <a:cubicBezTo>
                  <a:pt x="102913" y="6212232"/>
                  <a:pt x="174818" y="6219534"/>
                  <a:pt x="247714" y="6222455"/>
                </a:cubicBezTo>
                <a:cubicBezTo>
                  <a:pt x="488463" y="6231723"/>
                  <a:pt x="2576720" y="6222861"/>
                  <a:pt x="3425038" y="4896951"/>
                </a:cubicBezTo>
                <a:cubicBezTo>
                  <a:pt x="3441305" y="4890503"/>
                  <a:pt x="3459603" y="4873582"/>
                  <a:pt x="3465296" y="4857465"/>
                </a:cubicBezTo>
                <a:cubicBezTo>
                  <a:pt x="3492545" y="4782125"/>
                  <a:pt x="3559239" y="4749491"/>
                  <a:pt x="3619425" y="4708800"/>
                </a:cubicBezTo>
                <a:cubicBezTo>
                  <a:pt x="3672294" y="4672942"/>
                  <a:pt x="3728417" y="4635474"/>
                  <a:pt x="3750377" y="4575039"/>
                </a:cubicBezTo>
                <a:cubicBezTo>
                  <a:pt x="3779250" y="4494462"/>
                  <a:pt x="3697103" y="4560536"/>
                  <a:pt x="3682054" y="4529916"/>
                </a:cubicBezTo>
                <a:cubicBezTo>
                  <a:pt x="3713368" y="4488018"/>
                  <a:pt x="3761764" y="4449741"/>
                  <a:pt x="3774370" y="4402201"/>
                </a:cubicBezTo>
                <a:cubicBezTo>
                  <a:pt x="3820322" y="4230569"/>
                  <a:pt x="3919551" y="4105673"/>
                  <a:pt x="4067986" y="4008578"/>
                </a:cubicBezTo>
                <a:cubicBezTo>
                  <a:pt x="4110687" y="3980778"/>
                  <a:pt x="4138745" y="3930013"/>
                  <a:pt x="4196899" y="3921958"/>
                </a:cubicBezTo>
                <a:cubicBezTo>
                  <a:pt x="4326221" y="3904229"/>
                  <a:pt x="4285554" y="3765635"/>
                  <a:pt x="4353877" y="3703994"/>
                </a:cubicBezTo>
                <a:cubicBezTo>
                  <a:pt x="4366890" y="3692307"/>
                  <a:pt x="4378682" y="3669346"/>
                  <a:pt x="4376244" y="3653635"/>
                </a:cubicBezTo>
                <a:cubicBezTo>
                  <a:pt x="4372586" y="3631068"/>
                  <a:pt x="4357130" y="3609716"/>
                  <a:pt x="4344116" y="3589571"/>
                </a:cubicBezTo>
                <a:cubicBezTo>
                  <a:pt x="4330695" y="3569428"/>
                  <a:pt x="4310365" y="3551699"/>
                  <a:pt x="4320122" y="3525109"/>
                </a:cubicBezTo>
                <a:cubicBezTo>
                  <a:pt x="4324186" y="3514233"/>
                  <a:pt x="4321344" y="3476360"/>
                  <a:pt x="4351436" y="3506172"/>
                </a:cubicBezTo>
                <a:cubicBezTo>
                  <a:pt x="4433989" y="3587961"/>
                  <a:pt x="4481978" y="3510608"/>
                  <a:pt x="4552738" y="3473540"/>
                </a:cubicBezTo>
                <a:cubicBezTo>
                  <a:pt x="4495805" y="3435264"/>
                  <a:pt x="4444564" y="3408272"/>
                  <a:pt x="4436023" y="3351063"/>
                </a:cubicBezTo>
                <a:cubicBezTo>
                  <a:pt x="4418537" y="3233014"/>
                  <a:pt x="4343713" y="3179029"/>
                  <a:pt x="4230249" y="3168552"/>
                </a:cubicBezTo>
                <a:cubicBezTo>
                  <a:pt x="4272135" y="3054536"/>
                  <a:pt x="4272135" y="3054536"/>
                  <a:pt x="4136714" y="3038821"/>
                </a:cubicBezTo>
                <a:cubicBezTo>
                  <a:pt x="4188768" y="2966303"/>
                  <a:pt x="4188768" y="2947770"/>
                  <a:pt x="4125732" y="2922790"/>
                </a:cubicBezTo>
                <a:cubicBezTo>
                  <a:pt x="4065138" y="2899019"/>
                  <a:pt x="3998039" y="2890960"/>
                  <a:pt x="3941916" y="2854300"/>
                </a:cubicBezTo>
                <a:cubicBezTo>
                  <a:pt x="3993565" y="2761635"/>
                  <a:pt x="4008205" y="2654064"/>
                  <a:pt x="4114752" y="2608938"/>
                </a:cubicBezTo>
                <a:cubicBezTo>
                  <a:pt x="4131425" y="2602090"/>
                  <a:pt x="4142812" y="2574290"/>
                  <a:pt x="4132241" y="2558175"/>
                </a:cubicBezTo>
                <a:cubicBezTo>
                  <a:pt x="4093606" y="2499757"/>
                  <a:pt x="4148913" y="2388961"/>
                  <a:pt x="4028540" y="2376472"/>
                </a:cubicBezTo>
                <a:cubicBezTo>
                  <a:pt x="4013491" y="2375264"/>
                  <a:pt x="3999664" y="2363176"/>
                  <a:pt x="4011458" y="2347463"/>
                </a:cubicBezTo>
                <a:cubicBezTo>
                  <a:pt x="4052127" y="2292671"/>
                  <a:pt x="4002918" y="2296296"/>
                  <a:pt x="3973233" y="2289447"/>
                </a:cubicBezTo>
                <a:cubicBezTo>
                  <a:pt x="3937444" y="2280989"/>
                  <a:pt x="3896777" y="2305160"/>
                  <a:pt x="3863429" y="2275346"/>
                </a:cubicBezTo>
                <a:cubicBezTo>
                  <a:pt x="3871158" y="2243921"/>
                  <a:pt x="3900029" y="2244323"/>
                  <a:pt x="3920363" y="2234252"/>
                </a:cubicBezTo>
                <a:cubicBezTo>
                  <a:pt x="3979737" y="2205242"/>
                  <a:pt x="4028133" y="2170596"/>
                  <a:pt x="4030981" y="2095254"/>
                </a:cubicBezTo>
                <a:cubicBezTo>
                  <a:pt x="4033011" y="2034418"/>
                  <a:pt x="4039518" y="1980835"/>
                  <a:pt x="3957370" y="1962300"/>
                </a:cubicBezTo>
                <a:cubicBezTo>
                  <a:pt x="3923211" y="1954644"/>
                  <a:pt x="3932973" y="1910731"/>
                  <a:pt x="3952493" y="1888974"/>
                </a:cubicBezTo>
                <a:cubicBezTo>
                  <a:pt x="3987466" y="1850298"/>
                  <a:pt x="4016337" y="1798729"/>
                  <a:pt x="4076527" y="1795102"/>
                </a:cubicBezTo>
                <a:cubicBezTo>
                  <a:pt x="4113127" y="1792686"/>
                  <a:pt x="4141188" y="1776567"/>
                  <a:pt x="4170061" y="1758036"/>
                </a:cubicBezTo>
                <a:cubicBezTo>
                  <a:pt x="4190800" y="1744738"/>
                  <a:pt x="4215607" y="1733459"/>
                  <a:pt x="4213168" y="1704855"/>
                </a:cubicBezTo>
                <a:cubicBezTo>
                  <a:pt x="4210729" y="1677458"/>
                  <a:pt x="4186736" y="1666177"/>
                  <a:pt x="4162334" y="1660537"/>
                </a:cubicBezTo>
                <a:cubicBezTo>
                  <a:pt x="4080998" y="1642407"/>
                  <a:pt x="4004547" y="1615816"/>
                  <a:pt x="3936629" y="1554980"/>
                </a:cubicBezTo>
                <a:cubicBezTo>
                  <a:pt x="3981773" y="1522748"/>
                  <a:pt x="4024878" y="1499381"/>
                  <a:pt x="4058225" y="1466745"/>
                </a:cubicBezTo>
                <a:cubicBezTo>
                  <a:pt x="4138745" y="1387782"/>
                  <a:pt x="3456757" y="1139198"/>
                  <a:pt x="3422598" y="1050561"/>
                </a:cubicBezTo>
                <a:cubicBezTo>
                  <a:pt x="3412025" y="1023165"/>
                  <a:pt x="3375832" y="994964"/>
                  <a:pt x="3345734" y="986905"/>
                </a:cubicBezTo>
                <a:cubicBezTo>
                  <a:pt x="3204622" y="949033"/>
                  <a:pt x="3082216" y="864022"/>
                  <a:pt x="2937846" y="832596"/>
                </a:cubicBezTo>
                <a:cubicBezTo>
                  <a:pt x="2801610" y="802784"/>
                  <a:pt x="2667409" y="762896"/>
                  <a:pt x="2518162" y="723416"/>
                </a:cubicBezTo>
                <a:cubicBezTo>
                  <a:pt x="2609662" y="624304"/>
                  <a:pt x="2771925" y="635989"/>
                  <a:pt x="2809744" y="492962"/>
                </a:cubicBezTo>
                <a:cubicBezTo>
                  <a:pt x="2662121" y="455896"/>
                  <a:pt x="2506776" y="498201"/>
                  <a:pt x="2364438" y="439377"/>
                </a:cubicBezTo>
                <a:cubicBezTo>
                  <a:pt x="2352239" y="434141"/>
                  <a:pt x="2335563" y="439377"/>
                  <a:pt x="2320927" y="440989"/>
                </a:cubicBezTo>
                <a:cubicBezTo>
                  <a:pt x="2027715" y="472415"/>
                  <a:pt x="1735723" y="445019"/>
                  <a:pt x="1446580" y="405533"/>
                </a:cubicBezTo>
                <a:cubicBezTo>
                  <a:pt x="1030148" y="349132"/>
                  <a:pt x="612089" y="313274"/>
                  <a:pt x="193217" y="287890"/>
                </a:cubicBezTo>
                <a:lnTo>
                  <a:pt x="0" y="2774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14C0DC-F2D0-486D-A0CD-CCCFDA4501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8" y="1125317"/>
            <a:ext cx="3714990" cy="3806210"/>
          </a:xfrm>
          <a:prstGeom prst="rect">
            <a:avLst/>
          </a:prstGeom>
          <a:noFill/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DA2779-ECB6-4A96-B4B0-A95110550D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8905" y="501650"/>
            <a:ext cx="3021542" cy="213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DF1285-D888-40DC-A2FF-4CF5EAA81E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9273" y="862835"/>
            <a:ext cx="2146771" cy="2168455"/>
          </a:xfrm>
          <a:prstGeom prst="rect">
            <a:avLst/>
          </a:prstGeo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435A70-5B36-44D3-AAE3-B3916698A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7044" y="4202692"/>
            <a:ext cx="7418471" cy="265530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Visualizing the program as if it were already running gave an idea of which direction to take in creating it.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The images show the program if it were opened and running.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Each image shows different outputs of how the program will run: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Adding playlist and song information.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Adding more songs if the user decides to continue.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Reporting the information that was entered in.</a:t>
            </a:r>
            <a:endParaRPr lang="en-US" sz="2000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785C1-A388-4EC2-A24D-E88AC73C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213" y="2629937"/>
            <a:ext cx="6402790" cy="14378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Visualize the program running</a:t>
            </a:r>
          </a:p>
        </p:txBody>
      </p:sp>
    </p:spTree>
    <p:extLst>
      <p:ext uri="{BB962C8B-B14F-4D97-AF65-F5344CB8AC3E}">
        <p14:creationId xmlns:p14="http://schemas.microsoft.com/office/powerpoint/2010/main" val="9089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262D-7B1C-4300-9E4F-44477E54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3158B-FDA0-415C-B230-46A4E6BE8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1274" y="-1"/>
            <a:ext cx="4937760" cy="6858001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Start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“Welcome to your DJ Playlist Manager!"</a:t>
            </a: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 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Loop until user set -&gt; continue= 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Output “Here is your Playlist:”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playlistName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	Output “Playlist Song(s)/Duration: “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songTitle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songLength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	Output “Average song length: “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averageSongLength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	Output “Here are your previous playlists made: “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createdPlaylists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totalPlaylistLength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	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Output “Please enter a playlist name.”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Input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playlistName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Output “Please enter artist name.”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Input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artistName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Output “Please enter song title.”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Input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songTitle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Output “please enter song total song length.”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Input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songLength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Output “Please enter artist genre.”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Input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artistGenre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 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Set song length summation = song length summation + song length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Output “Continue adding more songs? (Y/N)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Input continue 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 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Set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averageSongLength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 = (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songLength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 +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totalSong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 Lengths) /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totalSongs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Set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createdPlaylists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 =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playlistName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 + previous playlist names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Set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totalPlaylistLength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 =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songLength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 + previous song lengths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	Output “Here is your Playlist:”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playlistName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	Output “Playlist Song(s)/Duration: “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songTitle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songLength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	Output “Average song length: “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averageSongLength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	Output “Other created playlists &amp; total duration: “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createdPlaylists</a:t>
            </a: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, </a:t>
            </a:r>
            <a:r>
              <a:rPr lang="en-US" sz="9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totalPlaylistLength</a:t>
            </a:r>
            <a:endParaRPr lang="en-US" sz="9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Biome Light" panose="020B0502040204020203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	Pause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Biome Light" panose="020B0502040204020203" pitchFamily="34" charset="0"/>
              </a:rPr>
              <a:t>End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D7369C-823A-46DB-A98F-5CEB8D498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324" y="2055814"/>
            <a:ext cx="4937760" cy="4005266"/>
          </a:xfrm>
        </p:spPr>
        <p:txBody>
          <a:bodyPr>
            <a:normAutofit/>
          </a:bodyPr>
          <a:lstStyle/>
          <a:p>
            <a:r>
              <a:rPr lang="en-US" sz="1800" dirty="0"/>
              <a:t>This image shows the steps that the program will go through. </a:t>
            </a:r>
          </a:p>
          <a:p>
            <a:r>
              <a:rPr lang="en-US" sz="1800" dirty="0"/>
              <a:t>When the program starts it will go into a looping where the user will add songs until the user breaks the loop by entering ‘N’ for “No.</a:t>
            </a:r>
          </a:p>
          <a:p>
            <a:r>
              <a:rPr lang="en-US" sz="1800" dirty="0"/>
              <a:t>Then when the user quits the loop the program will display the songs and playlist information that was entered.</a:t>
            </a:r>
          </a:p>
          <a:p>
            <a:r>
              <a:rPr lang="en-US" sz="1800" dirty="0"/>
              <a:t>The pseudocode contains the input of the user, processing of the data, and the output of the end results.</a:t>
            </a:r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5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581F-CB09-4473-A063-3A3062C2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IPO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A35-B0C6-4E4F-8CF7-23F1DB9B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419" y="4385603"/>
            <a:ext cx="8507931" cy="2472397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The IPO chart is used to show the structure of the program.</a:t>
            </a:r>
          </a:p>
          <a:p>
            <a:r>
              <a:rPr lang="en-US" sz="2000" dirty="0"/>
              <a:t>Each part of the program is set up by the input, processing, and output.</a:t>
            </a:r>
          </a:p>
          <a:p>
            <a:r>
              <a:rPr lang="en-US" sz="2000" dirty="0"/>
              <a:t>Input:</a:t>
            </a:r>
          </a:p>
          <a:p>
            <a:pPr lvl="1"/>
            <a:r>
              <a:rPr lang="en-US" sz="1600" dirty="0"/>
              <a:t>will be the user’s choice entered at the menu and the playlist and song information entered.  </a:t>
            </a:r>
          </a:p>
          <a:p>
            <a:r>
              <a:rPr lang="en-US" sz="2000" dirty="0"/>
              <a:t>Processing:</a:t>
            </a:r>
          </a:p>
          <a:p>
            <a:pPr lvl="1"/>
            <a:r>
              <a:rPr lang="en-US" sz="1600" dirty="0"/>
              <a:t>will be the song length, total songs lengths, average song length, and the total playlist length.</a:t>
            </a:r>
          </a:p>
          <a:p>
            <a:r>
              <a:rPr lang="en-US" sz="2000" dirty="0"/>
              <a:t>Output:</a:t>
            </a:r>
          </a:p>
          <a:p>
            <a:pPr lvl="1"/>
            <a:r>
              <a:rPr lang="en-US" sz="1600" dirty="0"/>
              <a:t>will show the created playlists with the song information.</a:t>
            </a:r>
          </a:p>
          <a:p>
            <a:endParaRPr lang="en-US" sz="2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BEEFCD-6F4C-4AF4-B978-3E90DF44A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469300"/>
              </p:ext>
            </p:extLst>
          </p:nvPr>
        </p:nvGraphicFramePr>
        <p:xfrm>
          <a:off x="1755650" y="801115"/>
          <a:ext cx="8680700" cy="34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6611532" imgH="6610212" progId="Visio.Drawing.15">
                  <p:embed/>
                </p:oleObj>
              </mc:Choice>
              <mc:Fallback>
                <p:oleObj name="Visio" r:id="rId2" imgW="16611532" imgH="6610212" progId="Visio.Drawing.15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650" y="801115"/>
                        <a:ext cx="8680700" cy="345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38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EEC6-FCFB-44BA-960E-33FE2EF3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D5061-B66C-4D7F-9B38-CBF0B0F9E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168" y="2011680"/>
            <a:ext cx="3646486" cy="416052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design process continues with the flowchart of the program.</a:t>
            </a:r>
          </a:p>
          <a:p>
            <a:r>
              <a:rPr lang="en-US" sz="2000" dirty="0"/>
              <a:t>This simple flowchart shows the input, processing, and output of the program.</a:t>
            </a:r>
          </a:p>
          <a:p>
            <a:r>
              <a:rPr lang="en-US" sz="2000" dirty="0"/>
              <a:t>Like the IPO chart the flowchart shows how the program will flow, but instead using source code to show the flow of the program.</a:t>
            </a:r>
          </a:p>
          <a:p>
            <a:r>
              <a:rPr lang="en-US" sz="2000" dirty="0"/>
              <a:t>Next the program will work in the simplest form.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517BD68D-A391-47C8-BF4E-41959212F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895" y="10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5AFB9D-F435-4429-8A67-E42620ED6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489354"/>
              </p:ext>
            </p:extLst>
          </p:nvPr>
        </p:nvGraphicFramePr>
        <p:xfrm>
          <a:off x="6817895" y="104775"/>
          <a:ext cx="3228975" cy="664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581470" imgH="7362957" progId="Visio.Drawing.15">
                  <p:embed/>
                </p:oleObj>
              </mc:Choice>
              <mc:Fallback>
                <p:oleObj name="Visio" r:id="rId2" imgW="3581470" imgH="7362957" progId="Visio.Drawing.15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895" y="104775"/>
                        <a:ext cx="3228975" cy="664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00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B042-8BD7-474D-82A6-94BA0DAD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A simple working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C5A1-9E29-431E-AEE2-00A369C5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4141763" cy="416052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first and easiest part of the program is getting user input.</a:t>
            </a:r>
          </a:p>
          <a:p>
            <a:r>
              <a:rPr lang="en-US" dirty="0"/>
              <a:t>By using “</a:t>
            </a:r>
            <a:r>
              <a:rPr lang="en-US" dirty="0" err="1"/>
              <a:t>cout</a:t>
            </a:r>
            <a:r>
              <a:rPr lang="en-US" dirty="0"/>
              <a:t> &lt;&lt;“ followed by a line of text in quotation marks and ending the line of code with a semicolon outputs the information on the console to the user. </a:t>
            </a:r>
          </a:p>
          <a:p>
            <a:r>
              <a:rPr lang="en-US" dirty="0"/>
              <a:t>By using “</a:t>
            </a:r>
            <a:r>
              <a:rPr lang="en-US" dirty="0" err="1"/>
              <a:t>cin</a:t>
            </a:r>
            <a:r>
              <a:rPr lang="en-US" dirty="0"/>
              <a:t> &gt;&gt;” and following a variable will take the user input and give the variable a new value.</a:t>
            </a:r>
          </a:p>
          <a:p>
            <a:r>
              <a:rPr lang="en-US" dirty="0"/>
              <a:t>In this case the image shows the user was prompted to enter a playlist name, artist name, song title, song length, and genre. </a:t>
            </a:r>
          </a:p>
          <a:p>
            <a:r>
              <a:rPr lang="en-US" dirty="0"/>
              <a:t>Each of the variables will now have a new value. </a:t>
            </a:r>
          </a:p>
          <a:p>
            <a:r>
              <a:rPr lang="en-US" dirty="0"/>
              <a:t>Then the user discontinues the program, and it ends.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05A52-B4A8-4522-999A-4BDA2C1E79C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689" r="12095" b="14929"/>
          <a:stretch/>
        </p:blipFill>
        <p:spPr>
          <a:xfrm>
            <a:off x="5377218" y="2129051"/>
            <a:ext cx="6376978" cy="38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1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BC8D-32ED-47FD-8F86-A95A45B0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i="0" dirty="0"/>
              <a:t>Adding a conditional expression</a:t>
            </a:r>
            <a:endParaRPr lang="en-US" i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672C6-F945-4401-AAD8-BE36DB4B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en-US" sz="2000"/>
              <a:t>A conditional expression was added to the program to check if the song length is equal to less than or equal to 0.</a:t>
            </a:r>
          </a:p>
          <a:p>
            <a:r>
              <a:rPr lang="en-US" sz="2000"/>
              <a:t>If the expression is true, it will prompt the user to try again. 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91329-0E46-479B-82BC-7246AF64A7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r="13427" b="7206"/>
          <a:stretch/>
        </p:blipFill>
        <p:spPr>
          <a:xfrm>
            <a:off x="5879836" y="54293"/>
            <a:ext cx="6309116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2A1BF2-7E9E-4AEC-877A-B5B4EAE9ED3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1" r="15568" b="13246"/>
          <a:stretch/>
        </p:blipFill>
        <p:spPr>
          <a:xfrm>
            <a:off x="5882883" y="3748664"/>
            <a:ext cx="6309117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235027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242C41"/>
      </a:dk2>
      <a:lt2>
        <a:srgbClr val="E2E6E8"/>
      </a:lt2>
      <a:accent1>
        <a:srgbClr val="B1653B"/>
      </a:accent1>
      <a:accent2>
        <a:srgbClr val="C34D54"/>
      </a:accent2>
      <a:accent3>
        <a:srgbClr val="BBA149"/>
      </a:accent3>
      <a:accent4>
        <a:srgbClr val="3BB1A3"/>
      </a:accent4>
      <a:accent5>
        <a:srgbClr val="4DA1C3"/>
      </a:accent5>
      <a:accent6>
        <a:srgbClr val="3B5DB1"/>
      </a:accent6>
      <a:hlink>
        <a:srgbClr val="3C8AB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1812</Words>
  <Application>Microsoft Office PowerPoint</Application>
  <PresentationFormat>Widescreen</PresentationFormat>
  <Paragraphs>163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Century Gothic</vt:lpstr>
      <vt:lpstr>Elephant</vt:lpstr>
      <vt:lpstr>BrushVTI</vt:lpstr>
      <vt:lpstr>Visio</vt:lpstr>
      <vt:lpstr>Microsoft Visio Drawing</vt:lpstr>
      <vt:lpstr>DJ Playlist Manager</vt:lpstr>
      <vt:lpstr>Introduction</vt:lpstr>
      <vt:lpstr>Purpose</vt:lpstr>
      <vt:lpstr>Visualize the program running</vt:lpstr>
      <vt:lpstr>Pseudocode</vt:lpstr>
      <vt:lpstr>IPO Chart</vt:lpstr>
      <vt:lpstr>Flowchart</vt:lpstr>
      <vt:lpstr>A simple working program</vt:lpstr>
      <vt:lpstr>Adding a conditional expression</vt:lpstr>
      <vt:lpstr>Add loops to validate data and a Menu</vt:lpstr>
      <vt:lpstr>Adding Arrays to handle more data</vt:lpstr>
      <vt:lpstr>Creating a hierarchy chart</vt:lpstr>
      <vt:lpstr>Modularize the code </vt:lpstr>
      <vt:lpstr>Final Flowchart</vt:lpstr>
      <vt:lpstr>The modular approach In Effect</vt:lpstr>
      <vt:lpstr>Add to Menu an option to save or retrieve data</vt:lpstr>
      <vt:lpstr>Adding color</vt:lpstr>
      <vt:lpstr>A Working Program (continued)</vt:lpstr>
      <vt:lpstr>A Working Program(continued)</vt:lpstr>
      <vt:lpstr>Challenges </vt:lpstr>
      <vt:lpstr>Future Improvements</vt:lpstr>
      <vt:lpstr>Conclusion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 Playlist Manager</dc:title>
  <dc:creator>Kim ..</dc:creator>
  <cp:lastModifiedBy>Kim ..</cp:lastModifiedBy>
  <cp:revision>84</cp:revision>
  <dcterms:created xsi:type="dcterms:W3CDTF">2020-06-28T04:31:09Z</dcterms:created>
  <dcterms:modified xsi:type="dcterms:W3CDTF">2020-12-23T07:23:35Z</dcterms:modified>
</cp:coreProperties>
</file>