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81" r:id="rId5"/>
    <p:sldId id="295" r:id="rId6"/>
    <p:sldId id="282" r:id="rId7"/>
    <p:sldId id="262" r:id="rId8"/>
    <p:sldId id="289" r:id="rId9"/>
    <p:sldId id="264" r:id="rId10"/>
    <p:sldId id="290" r:id="rId11"/>
    <p:sldId id="266" r:id="rId12"/>
    <p:sldId id="291" r:id="rId13"/>
    <p:sldId id="268" r:id="rId14"/>
    <p:sldId id="292" r:id="rId15"/>
    <p:sldId id="270" r:id="rId16"/>
    <p:sldId id="293" r:id="rId17"/>
    <p:sldId id="294" r:id="rId18"/>
    <p:sldId id="272" r:id="rId19"/>
    <p:sldId id="286" r:id="rId20"/>
    <p:sldId id="287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DE51-657C-431F-B490-39CB4602A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C0C79-7645-4127-B7B4-46ECB1073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B4140-C3E5-4719-8BDB-AC74C54F4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51C2-D3A4-4F4C-BAEB-4CA8F257F87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2E423-1E90-4161-A258-A53816B2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0568D-0F08-40FF-BC15-189AA3B1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C318-08AE-468B-A43D-384E0F80A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1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4A8B-91D4-40DA-B1C9-9B2634D7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C4DCC0-FC50-48A1-AE7D-D5B788277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4468E-9786-4282-A41F-E2D8D20F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51C2-D3A4-4F4C-BAEB-4CA8F257F87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C0FC1-76EA-422B-90ED-7CBEA72EE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80989-2A10-45CB-A6DC-456149D62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C318-08AE-468B-A43D-384E0F80A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5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5E1E5E-093C-4450-B67C-B0F3BC58C2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34EBC-4C96-4ECB-A290-25AFC6906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5F66C-2F3B-495A-80AA-B14FA6158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51C2-D3A4-4F4C-BAEB-4CA8F257F87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CB51B-5ADD-4F3D-AB6F-6555B8F8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C7B82-F75F-4788-A1B0-B8078501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C318-08AE-468B-A43D-384E0F80A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0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3FD28-A24A-44AB-BC2D-AABBD6417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1C487-FD9E-4EFC-BB18-819AE0B43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D0BFD-E310-43E6-8777-E51E62E70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51C2-D3A4-4F4C-BAEB-4CA8F257F87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43B2C-386A-44C2-90E7-B6586E7B7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6E836-62C0-486C-A6BB-08332B36B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C318-08AE-468B-A43D-384E0F80A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8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69D03-5FDF-4284-8058-DED87564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9A76C-DBE6-42AD-8637-60B691C96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6DF90-BD0B-4C29-B2E9-5B25E56E2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51C2-D3A4-4F4C-BAEB-4CA8F257F87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123AC-0C48-437E-AFCE-0339F1EB9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EF5C9-5632-4B6E-B422-F11E7F29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C318-08AE-468B-A43D-384E0F80A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89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209DD-9DC4-4C28-A38B-77640AA5B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CB736-9DFD-4DBF-840F-04530D095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EAD6F-7C74-459B-AE50-0E1A36F8D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0F8F5-5622-4F58-A4C3-69C86C06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51C2-D3A4-4F4C-BAEB-4CA8F257F87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87819-27C2-4242-A3AA-184951D4F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0DC6C-3A0A-4009-A650-62772A0F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C318-08AE-468B-A43D-384E0F80A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1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82EC0-64C1-4D3B-B4D3-C8C9942F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E49A7-EBF9-496D-BBBD-442F66E95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F3BF0-369D-45AC-8023-E231EF7D1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7FF269-7088-40C5-973D-4244122E7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3ECCAE-E307-41B6-95B6-DE2A2893F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F3BD34-B8C3-4E84-84B6-3762D8269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51C2-D3A4-4F4C-BAEB-4CA8F257F87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F11221-72EC-4FFF-9BD1-A5417FBB1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10318F-63CC-4991-8994-7E32A85D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C318-08AE-468B-A43D-384E0F80A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4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6B393-0D7C-4C57-B197-C02D4FDC2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8A2FBE-3D14-42D4-B94B-70ACAF04B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51C2-D3A4-4F4C-BAEB-4CA8F257F87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4B2FD-5B26-439C-992C-C9F61A4E7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E3EF4-2F23-45CB-BA95-77FAD7F0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C318-08AE-468B-A43D-384E0F80A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2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C0EF7C-A6B2-4AC1-AE45-6839BD3BC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51C2-D3A4-4F4C-BAEB-4CA8F257F87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3D5404-7565-4142-8592-03CCB6F0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1FAEB-C1A0-432D-81D7-E86564282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C318-08AE-468B-A43D-384E0F80A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45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8621A-0EB4-4D25-8AAF-72283EC8C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4C216-310E-4DBF-ABB1-5697CEE4D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647F0-8B96-41E9-BAA0-197CA5C10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2BC5B-A67D-4C80-9849-3F8EB76E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51C2-D3A4-4F4C-BAEB-4CA8F257F87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7AF7-919D-43D7-8145-CAEBA9774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6A274-4A24-4892-9A55-B3B4167E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C318-08AE-468B-A43D-384E0F80A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5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9A13-7022-4DDD-B903-DDC2F7A4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CD473F-D766-488F-8FB3-141B436AF2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99661-B303-49A4-B109-87F6DC24C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A5AC7-4AB1-4521-B65A-457BC6FC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51C2-D3A4-4F4C-BAEB-4CA8F257F87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1B41C-3E8E-44FD-9BEE-CD694083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A48D9-3FE9-405C-A6A0-053FDD34E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C318-08AE-468B-A43D-384E0F80A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81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13AB5B-4BA6-4230-B25F-0D6A3F861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32516-E919-4A90-A973-757A1F4B0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F3C32-C6ED-4E9E-942A-11871EF93E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E51C2-D3A4-4F4C-BAEB-4CA8F257F87F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3F807-C815-439A-8ECA-0BB39FEF6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80D49-15C4-4DA2-B65E-DB03ED656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3C318-08AE-468B-A43D-384E0F80A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9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uter code representation.">
            <a:extLst>
              <a:ext uri="{FF2B5EF4-FFF2-40B4-BE49-F238E27FC236}">
                <a16:creationId xmlns:a16="http://schemas.microsoft.com/office/drawing/2014/main" id="{DD8136AB-6C4D-4522-9CEE-99B79B79D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BDF74-6D6C-4225-9810-A88625056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9895" y="2228760"/>
            <a:ext cx="7192210" cy="2400480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ln w="22225">
                  <a:solidFill>
                    <a:schemeClr val="tx1"/>
                  </a:solidFill>
                  <a:miter lim="800000"/>
                </a:ln>
                <a:latin typeface="Bahnschrift SemiLight" panose="020B0502040204020203" pitchFamily="34" charset="0"/>
              </a:rPr>
              <a:t>Landscaping</a:t>
            </a:r>
            <a:r>
              <a:rPr lang="en-US" sz="7500" dirty="0">
                <a:ln w="22225">
                  <a:solidFill>
                    <a:schemeClr val="tx1"/>
                  </a:solidFill>
                  <a:miter lim="800000"/>
                </a:ln>
                <a:latin typeface="Bahnschrift SemiLight" panose="020B0502040204020203" pitchFamily="34" charset="0"/>
              </a:rPr>
              <a:t> </a:t>
            </a:r>
            <a:r>
              <a:rPr lang="en-US" sz="7500" dirty="0">
                <a:latin typeface="Bahnschrift SemiLight" panose="020B0502040204020203" pitchFamily="34" charset="0"/>
              </a:rPr>
              <a:t>Application</a:t>
            </a:r>
            <a:endParaRPr lang="en-US" sz="7500" dirty="0">
              <a:ln w="22225">
                <a:solidFill>
                  <a:schemeClr val="tx1"/>
                </a:solidFill>
                <a:miter lim="800000"/>
              </a:ln>
              <a:latin typeface="Bahnschrift Semi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D23BC5-71BB-4A6B-8C31-DEDEAA3C4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95259"/>
            <a:ext cx="3466011" cy="1362731"/>
          </a:xfrm>
        </p:spPr>
        <p:txBody>
          <a:bodyPr>
            <a:noAutofit/>
          </a:bodyPr>
          <a:lstStyle/>
          <a:p>
            <a:pPr algn="l"/>
            <a:r>
              <a:rPr lang="en-US" sz="1500" dirty="0">
                <a:latin typeface="Bahnschrift Light SemiCondensed" panose="020B0502040204020203" pitchFamily="34" charset="0"/>
              </a:rPr>
              <a:t>Kimberly Hernandez</a:t>
            </a:r>
          </a:p>
          <a:p>
            <a:pPr algn="l"/>
            <a:r>
              <a:rPr lang="en-US" sz="1500" dirty="0">
                <a:latin typeface="Bahnschrift Light SemiCondensed" panose="020B0502040204020203" pitchFamily="34" charset="0"/>
              </a:rPr>
              <a:t>CIS355A – Business Programming with Lab</a:t>
            </a:r>
          </a:p>
          <a:p>
            <a:pPr algn="l"/>
            <a:r>
              <a:rPr lang="en-US" sz="1500" dirty="0">
                <a:latin typeface="Bahnschrift Light SemiCondensed" panose="020B0502040204020203" pitchFamily="34" charset="0"/>
              </a:rPr>
              <a:t>Professor Nana Liu</a:t>
            </a:r>
          </a:p>
          <a:p>
            <a:pPr algn="l"/>
            <a:r>
              <a:rPr lang="en-US" sz="1500" dirty="0">
                <a:latin typeface="Bahnschrift Light SemiCondensed" panose="020B0502040204020203" pitchFamily="34" charset="0"/>
              </a:rPr>
              <a:t>4/23/2022</a:t>
            </a:r>
          </a:p>
        </p:txBody>
      </p:sp>
    </p:spTree>
    <p:extLst>
      <p:ext uri="{BB962C8B-B14F-4D97-AF65-F5344CB8AC3E}">
        <p14:creationId xmlns:p14="http://schemas.microsoft.com/office/powerpoint/2010/main" val="2179043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Content Placeholder 38" descr="Computer code representation.">
            <a:extLst>
              <a:ext uri="{FF2B5EF4-FFF2-40B4-BE49-F238E27FC236}">
                <a16:creationId xmlns:a16="http://schemas.microsoft.com/office/drawing/2014/main" id="{EA784803-FCC4-4708-984C-F5275F58E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42693-F39E-42F5-BE52-1897E25C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12" y="252583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ahnschrift Light" panose="020B0502040204020203" pitchFamily="34" charset="0"/>
              </a:rPr>
              <a:t>Adding Advanced Controls to GUI</a:t>
            </a:r>
          </a:p>
        </p:txBody>
      </p:sp>
      <p:sp>
        <p:nvSpPr>
          <p:cNvPr id="73" name="Content Placeholder 64">
            <a:extLst>
              <a:ext uri="{FF2B5EF4-FFF2-40B4-BE49-F238E27FC236}">
                <a16:creationId xmlns:a16="http://schemas.microsoft.com/office/drawing/2014/main" id="{176F99E1-DD4B-A952-64DA-487881236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612" y="1681931"/>
            <a:ext cx="10515600" cy="4783037"/>
          </a:xfrm>
          <a:solidFill>
            <a:schemeClr val="accent5">
              <a:lumMod val="50000"/>
              <a:alpha val="63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another </a:t>
            </a:r>
            <a:r>
              <a:rPr lang="en-US" sz="20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JFrame</a:t>
            </a:r>
            <a:r>
              <a:rPr lang="en-US" sz="20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added to create the ‘Welcome’ window of the application (making this </a:t>
            </a:r>
            <a:r>
              <a:rPr lang="en-US" sz="20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JFrame</a:t>
            </a:r>
            <a:r>
              <a:rPr lang="en-US" sz="20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second window –Images on next slide).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 components that are added: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radio buttons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Buttons &amp; a few labels to display information to the user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 menu (File &gt; Exit | Order &gt; Submit Order or Reset 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Grass, gravel, and dirt images were added to enhance the application.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few event methods were programmed: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 button - displaying grass or gravel based on user selection.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 Item ‘Reset’ - to reset the screen back to dirt.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 item ‘Exit’ - to close the application.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‘Next’ button - launches the ‘Information’ window.</a:t>
            </a:r>
            <a:endParaRPr lang="en-US" sz="23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sketch box">
            <a:extLst>
              <a:ext uri="{FF2B5EF4-FFF2-40B4-BE49-F238E27FC236}">
                <a16:creationId xmlns:a16="http://schemas.microsoft.com/office/drawing/2014/main" id="{330CA408-C547-435D-87A2-6A8FCC3C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131" y="1500888"/>
            <a:ext cx="11248563" cy="5220754"/>
          </a:xfrm>
          <a:custGeom>
            <a:avLst/>
            <a:gdLst>
              <a:gd name="connsiteX0" fmla="*/ 0 w 11248563"/>
              <a:gd name="connsiteY0" fmla="*/ 0 h 5220754"/>
              <a:gd name="connsiteX1" fmla="*/ 549195 w 11248563"/>
              <a:gd name="connsiteY1" fmla="*/ 0 h 5220754"/>
              <a:gd name="connsiteX2" fmla="*/ 873418 w 11248563"/>
              <a:gd name="connsiteY2" fmla="*/ 0 h 5220754"/>
              <a:gd name="connsiteX3" fmla="*/ 1760069 w 11248563"/>
              <a:gd name="connsiteY3" fmla="*/ 0 h 5220754"/>
              <a:gd name="connsiteX4" fmla="*/ 2309264 w 11248563"/>
              <a:gd name="connsiteY4" fmla="*/ 0 h 5220754"/>
              <a:gd name="connsiteX5" fmla="*/ 2858458 w 11248563"/>
              <a:gd name="connsiteY5" fmla="*/ 0 h 5220754"/>
              <a:gd name="connsiteX6" fmla="*/ 3745110 w 11248563"/>
              <a:gd name="connsiteY6" fmla="*/ 0 h 5220754"/>
              <a:gd name="connsiteX7" fmla="*/ 4181819 w 11248563"/>
              <a:gd name="connsiteY7" fmla="*/ 0 h 5220754"/>
              <a:gd name="connsiteX8" fmla="*/ 5068470 w 11248563"/>
              <a:gd name="connsiteY8" fmla="*/ 0 h 5220754"/>
              <a:gd name="connsiteX9" fmla="*/ 5955122 w 11248563"/>
              <a:gd name="connsiteY9" fmla="*/ 0 h 5220754"/>
              <a:gd name="connsiteX10" fmla="*/ 6616802 w 11248563"/>
              <a:gd name="connsiteY10" fmla="*/ 0 h 5220754"/>
              <a:gd name="connsiteX11" fmla="*/ 7503453 w 11248563"/>
              <a:gd name="connsiteY11" fmla="*/ 0 h 5220754"/>
              <a:gd name="connsiteX12" fmla="*/ 8052648 w 11248563"/>
              <a:gd name="connsiteY12" fmla="*/ 0 h 5220754"/>
              <a:gd name="connsiteX13" fmla="*/ 8601842 w 11248563"/>
              <a:gd name="connsiteY13" fmla="*/ 0 h 5220754"/>
              <a:gd name="connsiteX14" fmla="*/ 9376008 w 11248563"/>
              <a:gd name="connsiteY14" fmla="*/ 0 h 5220754"/>
              <a:gd name="connsiteX15" fmla="*/ 9925203 w 11248563"/>
              <a:gd name="connsiteY15" fmla="*/ 0 h 5220754"/>
              <a:gd name="connsiteX16" fmla="*/ 11248563 w 11248563"/>
              <a:gd name="connsiteY16" fmla="*/ 0 h 5220754"/>
              <a:gd name="connsiteX17" fmla="*/ 11248563 w 11248563"/>
              <a:gd name="connsiteY17" fmla="*/ 757009 h 5220754"/>
              <a:gd name="connsiteX18" fmla="*/ 11248563 w 11248563"/>
              <a:gd name="connsiteY18" fmla="*/ 1461811 h 5220754"/>
              <a:gd name="connsiteX19" fmla="*/ 11248563 w 11248563"/>
              <a:gd name="connsiteY19" fmla="*/ 2166613 h 5220754"/>
              <a:gd name="connsiteX20" fmla="*/ 11248563 w 11248563"/>
              <a:gd name="connsiteY20" fmla="*/ 2662585 h 5220754"/>
              <a:gd name="connsiteX21" fmla="*/ 11248563 w 11248563"/>
              <a:gd name="connsiteY21" fmla="*/ 3210764 h 5220754"/>
              <a:gd name="connsiteX22" fmla="*/ 11248563 w 11248563"/>
              <a:gd name="connsiteY22" fmla="*/ 3915566 h 5220754"/>
              <a:gd name="connsiteX23" fmla="*/ 11248563 w 11248563"/>
              <a:gd name="connsiteY23" fmla="*/ 4515952 h 5220754"/>
              <a:gd name="connsiteX24" fmla="*/ 11248563 w 11248563"/>
              <a:gd name="connsiteY24" fmla="*/ 5220754 h 5220754"/>
              <a:gd name="connsiteX25" fmla="*/ 10474397 w 11248563"/>
              <a:gd name="connsiteY25" fmla="*/ 5220754 h 5220754"/>
              <a:gd name="connsiteX26" fmla="*/ 10150174 w 11248563"/>
              <a:gd name="connsiteY26" fmla="*/ 5220754 h 5220754"/>
              <a:gd name="connsiteX27" fmla="*/ 9488494 w 11248563"/>
              <a:gd name="connsiteY27" fmla="*/ 5220754 h 5220754"/>
              <a:gd name="connsiteX28" fmla="*/ 9051785 w 11248563"/>
              <a:gd name="connsiteY28" fmla="*/ 5220754 h 5220754"/>
              <a:gd name="connsiteX29" fmla="*/ 8277619 w 11248563"/>
              <a:gd name="connsiteY29" fmla="*/ 5220754 h 5220754"/>
              <a:gd name="connsiteX30" fmla="*/ 7840910 w 11248563"/>
              <a:gd name="connsiteY30" fmla="*/ 5220754 h 5220754"/>
              <a:gd name="connsiteX31" fmla="*/ 7066744 w 11248563"/>
              <a:gd name="connsiteY31" fmla="*/ 5220754 h 5220754"/>
              <a:gd name="connsiteX32" fmla="*/ 6742521 w 11248563"/>
              <a:gd name="connsiteY32" fmla="*/ 5220754 h 5220754"/>
              <a:gd name="connsiteX33" fmla="*/ 5968355 w 11248563"/>
              <a:gd name="connsiteY33" fmla="*/ 5220754 h 5220754"/>
              <a:gd name="connsiteX34" fmla="*/ 5531646 w 11248563"/>
              <a:gd name="connsiteY34" fmla="*/ 5220754 h 5220754"/>
              <a:gd name="connsiteX35" fmla="*/ 5207423 w 11248563"/>
              <a:gd name="connsiteY35" fmla="*/ 5220754 h 5220754"/>
              <a:gd name="connsiteX36" fmla="*/ 4770714 w 11248563"/>
              <a:gd name="connsiteY36" fmla="*/ 5220754 h 5220754"/>
              <a:gd name="connsiteX37" fmla="*/ 3996548 w 11248563"/>
              <a:gd name="connsiteY37" fmla="*/ 5220754 h 5220754"/>
              <a:gd name="connsiteX38" fmla="*/ 3559839 w 11248563"/>
              <a:gd name="connsiteY38" fmla="*/ 5220754 h 5220754"/>
              <a:gd name="connsiteX39" fmla="*/ 3235616 w 11248563"/>
              <a:gd name="connsiteY39" fmla="*/ 5220754 h 5220754"/>
              <a:gd name="connsiteX40" fmla="*/ 2798907 w 11248563"/>
              <a:gd name="connsiteY40" fmla="*/ 5220754 h 5220754"/>
              <a:gd name="connsiteX41" fmla="*/ 2249713 w 11248563"/>
              <a:gd name="connsiteY41" fmla="*/ 5220754 h 5220754"/>
              <a:gd name="connsiteX42" fmla="*/ 1588032 w 11248563"/>
              <a:gd name="connsiteY42" fmla="*/ 5220754 h 5220754"/>
              <a:gd name="connsiteX43" fmla="*/ 1151324 w 11248563"/>
              <a:gd name="connsiteY43" fmla="*/ 5220754 h 5220754"/>
              <a:gd name="connsiteX44" fmla="*/ 0 w 11248563"/>
              <a:gd name="connsiteY44" fmla="*/ 5220754 h 5220754"/>
              <a:gd name="connsiteX45" fmla="*/ 0 w 11248563"/>
              <a:gd name="connsiteY45" fmla="*/ 4568160 h 5220754"/>
              <a:gd name="connsiteX46" fmla="*/ 0 w 11248563"/>
              <a:gd name="connsiteY46" fmla="*/ 3915566 h 5220754"/>
              <a:gd name="connsiteX47" fmla="*/ 0 w 11248563"/>
              <a:gd name="connsiteY47" fmla="*/ 3262971 h 5220754"/>
              <a:gd name="connsiteX48" fmla="*/ 0 w 11248563"/>
              <a:gd name="connsiteY48" fmla="*/ 2610377 h 5220754"/>
              <a:gd name="connsiteX49" fmla="*/ 0 w 11248563"/>
              <a:gd name="connsiteY49" fmla="*/ 2009990 h 5220754"/>
              <a:gd name="connsiteX50" fmla="*/ 0 w 11248563"/>
              <a:gd name="connsiteY50" fmla="*/ 1305189 h 5220754"/>
              <a:gd name="connsiteX51" fmla="*/ 0 w 11248563"/>
              <a:gd name="connsiteY51" fmla="*/ 652594 h 5220754"/>
              <a:gd name="connsiteX52" fmla="*/ 0 w 11248563"/>
              <a:gd name="connsiteY52" fmla="*/ 0 h 522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248563" h="5220754" extrusionOk="0">
                <a:moveTo>
                  <a:pt x="0" y="0"/>
                </a:moveTo>
                <a:cubicBezTo>
                  <a:pt x="134791" y="24351"/>
                  <a:pt x="352801" y="10047"/>
                  <a:pt x="549195" y="0"/>
                </a:cubicBezTo>
                <a:cubicBezTo>
                  <a:pt x="745590" y="-10047"/>
                  <a:pt x="780064" y="5667"/>
                  <a:pt x="873418" y="0"/>
                </a:cubicBezTo>
                <a:cubicBezTo>
                  <a:pt x="966772" y="-5667"/>
                  <a:pt x="1489433" y="18075"/>
                  <a:pt x="1760069" y="0"/>
                </a:cubicBezTo>
                <a:cubicBezTo>
                  <a:pt x="2030705" y="-18075"/>
                  <a:pt x="2168144" y="7970"/>
                  <a:pt x="2309264" y="0"/>
                </a:cubicBezTo>
                <a:cubicBezTo>
                  <a:pt x="2450384" y="-7970"/>
                  <a:pt x="2619100" y="-1033"/>
                  <a:pt x="2858458" y="0"/>
                </a:cubicBezTo>
                <a:cubicBezTo>
                  <a:pt x="3097816" y="1033"/>
                  <a:pt x="3548188" y="-36715"/>
                  <a:pt x="3745110" y="0"/>
                </a:cubicBezTo>
                <a:cubicBezTo>
                  <a:pt x="3942032" y="36715"/>
                  <a:pt x="4009645" y="-6983"/>
                  <a:pt x="4181819" y="0"/>
                </a:cubicBezTo>
                <a:cubicBezTo>
                  <a:pt x="4353993" y="6983"/>
                  <a:pt x="4810137" y="-5444"/>
                  <a:pt x="5068470" y="0"/>
                </a:cubicBezTo>
                <a:cubicBezTo>
                  <a:pt x="5326803" y="5444"/>
                  <a:pt x="5704154" y="17498"/>
                  <a:pt x="5955122" y="0"/>
                </a:cubicBezTo>
                <a:cubicBezTo>
                  <a:pt x="6206090" y="-17498"/>
                  <a:pt x="6431627" y="-27671"/>
                  <a:pt x="6616802" y="0"/>
                </a:cubicBezTo>
                <a:cubicBezTo>
                  <a:pt x="6801977" y="27671"/>
                  <a:pt x="7233654" y="-2023"/>
                  <a:pt x="7503453" y="0"/>
                </a:cubicBezTo>
                <a:cubicBezTo>
                  <a:pt x="7773252" y="2023"/>
                  <a:pt x="7926291" y="14666"/>
                  <a:pt x="8052648" y="0"/>
                </a:cubicBezTo>
                <a:cubicBezTo>
                  <a:pt x="8179005" y="-14666"/>
                  <a:pt x="8448827" y="1527"/>
                  <a:pt x="8601842" y="0"/>
                </a:cubicBezTo>
                <a:cubicBezTo>
                  <a:pt x="8754857" y="-1527"/>
                  <a:pt x="9152439" y="33228"/>
                  <a:pt x="9376008" y="0"/>
                </a:cubicBezTo>
                <a:cubicBezTo>
                  <a:pt x="9599577" y="-33228"/>
                  <a:pt x="9714899" y="-7900"/>
                  <a:pt x="9925203" y="0"/>
                </a:cubicBezTo>
                <a:cubicBezTo>
                  <a:pt x="10135508" y="7900"/>
                  <a:pt x="10656277" y="-64875"/>
                  <a:pt x="11248563" y="0"/>
                </a:cubicBezTo>
                <a:cubicBezTo>
                  <a:pt x="11239701" y="312273"/>
                  <a:pt x="11258742" y="604853"/>
                  <a:pt x="11248563" y="757009"/>
                </a:cubicBezTo>
                <a:cubicBezTo>
                  <a:pt x="11238384" y="909165"/>
                  <a:pt x="11241254" y="1199010"/>
                  <a:pt x="11248563" y="1461811"/>
                </a:cubicBezTo>
                <a:cubicBezTo>
                  <a:pt x="11255872" y="1724612"/>
                  <a:pt x="11261710" y="1856801"/>
                  <a:pt x="11248563" y="2166613"/>
                </a:cubicBezTo>
                <a:cubicBezTo>
                  <a:pt x="11235416" y="2476425"/>
                  <a:pt x="11232808" y="2489908"/>
                  <a:pt x="11248563" y="2662585"/>
                </a:cubicBezTo>
                <a:cubicBezTo>
                  <a:pt x="11264318" y="2835262"/>
                  <a:pt x="11260482" y="3047469"/>
                  <a:pt x="11248563" y="3210764"/>
                </a:cubicBezTo>
                <a:cubicBezTo>
                  <a:pt x="11236644" y="3374059"/>
                  <a:pt x="11236092" y="3685387"/>
                  <a:pt x="11248563" y="3915566"/>
                </a:cubicBezTo>
                <a:cubicBezTo>
                  <a:pt x="11261034" y="4145745"/>
                  <a:pt x="11228814" y="4345269"/>
                  <a:pt x="11248563" y="4515952"/>
                </a:cubicBezTo>
                <a:cubicBezTo>
                  <a:pt x="11268312" y="4686635"/>
                  <a:pt x="11273645" y="5034397"/>
                  <a:pt x="11248563" y="5220754"/>
                </a:cubicBezTo>
                <a:cubicBezTo>
                  <a:pt x="10965388" y="5221360"/>
                  <a:pt x="10693325" y="5242492"/>
                  <a:pt x="10474397" y="5220754"/>
                </a:cubicBezTo>
                <a:cubicBezTo>
                  <a:pt x="10255469" y="5199016"/>
                  <a:pt x="10229795" y="5222705"/>
                  <a:pt x="10150174" y="5220754"/>
                </a:cubicBezTo>
                <a:cubicBezTo>
                  <a:pt x="10070553" y="5218803"/>
                  <a:pt x="9622847" y="5193774"/>
                  <a:pt x="9488494" y="5220754"/>
                </a:cubicBezTo>
                <a:cubicBezTo>
                  <a:pt x="9354141" y="5247734"/>
                  <a:pt x="9253935" y="5207953"/>
                  <a:pt x="9051785" y="5220754"/>
                </a:cubicBezTo>
                <a:cubicBezTo>
                  <a:pt x="8849635" y="5233555"/>
                  <a:pt x="8598914" y="5199121"/>
                  <a:pt x="8277619" y="5220754"/>
                </a:cubicBezTo>
                <a:cubicBezTo>
                  <a:pt x="7956324" y="5242387"/>
                  <a:pt x="7958446" y="5221327"/>
                  <a:pt x="7840910" y="5220754"/>
                </a:cubicBezTo>
                <a:cubicBezTo>
                  <a:pt x="7723374" y="5220181"/>
                  <a:pt x="7327244" y="5245625"/>
                  <a:pt x="7066744" y="5220754"/>
                </a:cubicBezTo>
                <a:cubicBezTo>
                  <a:pt x="6806244" y="5195883"/>
                  <a:pt x="6810408" y="5234489"/>
                  <a:pt x="6742521" y="5220754"/>
                </a:cubicBezTo>
                <a:cubicBezTo>
                  <a:pt x="6674634" y="5207019"/>
                  <a:pt x="6189476" y="5258256"/>
                  <a:pt x="5968355" y="5220754"/>
                </a:cubicBezTo>
                <a:cubicBezTo>
                  <a:pt x="5747234" y="5183252"/>
                  <a:pt x="5736696" y="5222540"/>
                  <a:pt x="5531646" y="5220754"/>
                </a:cubicBezTo>
                <a:cubicBezTo>
                  <a:pt x="5326596" y="5218968"/>
                  <a:pt x="5352006" y="5233252"/>
                  <a:pt x="5207423" y="5220754"/>
                </a:cubicBezTo>
                <a:cubicBezTo>
                  <a:pt x="5062840" y="5208256"/>
                  <a:pt x="4912318" y="5207814"/>
                  <a:pt x="4770714" y="5220754"/>
                </a:cubicBezTo>
                <a:cubicBezTo>
                  <a:pt x="4629110" y="5233694"/>
                  <a:pt x="4208442" y="5255283"/>
                  <a:pt x="3996548" y="5220754"/>
                </a:cubicBezTo>
                <a:cubicBezTo>
                  <a:pt x="3784654" y="5186225"/>
                  <a:pt x="3748321" y="5213516"/>
                  <a:pt x="3559839" y="5220754"/>
                </a:cubicBezTo>
                <a:cubicBezTo>
                  <a:pt x="3371357" y="5227992"/>
                  <a:pt x="3345028" y="5210279"/>
                  <a:pt x="3235616" y="5220754"/>
                </a:cubicBezTo>
                <a:cubicBezTo>
                  <a:pt x="3126204" y="5231229"/>
                  <a:pt x="2909062" y="5198924"/>
                  <a:pt x="2798907" y="5220754"/>
                </a:cubicBezTo>
                <a:cubicBezTo>
                  <a:pt x="2688752" y="5242584"/>
                  <a:pt x="2427868" y="5211398"/>
                  <a:pt x="2249713" y="5220754"/>
                </a:cubicBezTo>
                <a:cubicBezTo>
                  <a:pt x="2071558" y="5230110"/>
                  <a:pt x="1855589" y="5226680"/>
                  <a:pt x="1588032" y="5220754"/>
                </a:cubicBezTo>
                <a:cubicBezTo>
                  <a:pt x="1320475" y="5214828"/>
                  <a:pt x="1357235" y="5208478"/>
                  <a:pt x="1151324" y="5220754"/>
                </a:cubicBezTo>
                <a:cubicBezTo>
                  <a:pt x="945413" y="5233030"/>
                  <a:pt x="352472" y="5273761"/>
                  <a:pt x="0" y="5220754"/>
                </a:cubicBezTo>
                <a:cubicBezTo>
                  <a:pt x="-19804" y="5024601"/>
                  <a:pt x="-473" y="4730126"/>
                  <a:pt x="0" y="4568160"/>
                </a:cubicBezTo>
                <a:cubicBezTo>
                  <a:pt x="473" y="4406194"/>
                  <a:pt x="-11259" y="4207481"/>
                  <a:pt x="0" y="3915566"/>
                </a:cubicBezTo>
                <a:cubicBezTo>
                  <a:pt x="11259" y="3623651"/>
                  <a:pt x="8531" y="3510662"/>
                  <a:pt x="0" y="3262971"/>
                </a:cubicBezTo>
                <a:cubicBezTo>
                  <a:pt x="-8531" y="3015281"/>
                  <a:pt x="32279" y="2862452"/>
                  <a:pt x="0" y="2610377"/>
                </a:cubicBezTo>
                <a:cubicBezTo>
                  <a:pt x="-32279" y="2358302"/>
                  <a:pt x="-21505" y="2238482"/>
                  <a:pt x="0" y="2009990"/>
                </a:cubicBezTo>
                <a:cubicBezTo>
                  <a:pt x="21505" y="1781498"/>
                  <a:pt x="25463" y="1465530"/>
                  <a:pt x="0" y="1305189"/>
                </a:cubicBezTo>
                <a:cubicBezTo>
                  <a:pt x="-25463" y="1144848"/>
                  <a:pt x="-30955" y="889293"/>
                  <a:pt x="0" y="652594"/>
                </a:cubicBezTo>
                <a:cubicBezTo>
                  <a:pt x="30955" y="415896"/>
                  <a:pt x="13156" y="241831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606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8" descr="Computer code representation.">
            <a:extLst>
              <a:ext uri="{FF2B5EF4-FFF2-40B4-BE49-F238E27FC236}">
                <a16:creationId xmlns:a16="http://schemas.microsoft.com/office/drawing/2014/main" id="{B31B5811-E02B-40FE-B7EA-941852341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B96CD1-FB02-4ADF-8D31-1F6B23795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81610"/>
            <a:ext cx="10515600" cy="1071457"/>
          </a:xfrm>
          <a:custGeom>
            <a:avLst/>
            <a:gdLst>
              <a:gd name="connsiteX0" fmla="*/ 0 w 10515600"/>
              <a:gd name="connsiteY0" fmla="*/ 0 h 1071457"/>
              <a:gd name="connsiteX1" fmla="*/ 446913 w 10515600"/>
              <a:gd name="connsiteY1" fmla="*/ 0 h 1071457"/>
              <a:gd name="connsiteX2" fmla="*/ 893826 w 10515600"/>
              <a:gd name="connsiteY2" fmla="*/ 0 h 1071457"/>
              <a:gd name="connsiteX3" fmla="*/ 1340739 w 10515600"/>
              <a:gd name="connsiteY3" fmla="*/ 0 h 1071457"/>
              <a:gd name="connsiteX4" fmla="*/ 1787652 w 10515600"/>
              <a:gd name="connsiteY4" fmla="*/ 0 h 1071457"/>
              <a:gd name="connsiteX5" fmla="*/ 2655189 w 10515600"/>
              <a:gd name="connsiteY5" fmla="*/ 0 h 1071457"/>
              <a:gd name="connsiteX6" fmla="*/ 3522726 w 10515600"/>
              <a:gd name="connsiteY6" fmla="*/ 0 h 1071457"/>
              <a:gd name="connsiteX7" fmla="*/ 4074795 w 10515600"/>
              <a:gd name="connsiteY7" fmla="*/ 0 h 1071457"/>
              <a:gd name="connsiteX8" fmla="*/ 4942332 w 10515600"/>
              <a:gd name="connsiteY8" fmla="*/ 0 h 1071457"/>
              <a:gd name="connsiteX9" fmla="*/ 5599557 w 10515600"/>
              <a:gd name="connsiteY9" fmla="*/ 0 h 1071457"/>
              <a:gd name="connsiteX10" fmla="*/ 6046470 w 10515600"/>
              <a:gd name="connsiteY10" fmla="*/ 0 h 1071457"/>
              <a:gd name="connsiteX11" fmla="*/ 6493383 w 10515600"/>
              <a:gd name="connsiteY11" fmla="*/ 0 h 1071457"/>
              <a:gd name="connsiteX12" fmla="*/ 6940296 w 10515600"/>
              <a:gd name="connsiteY12" fmla="*/ 0 h 1071457"/>
              <a:gd name="connsiteX13" fmla="*/ 7807833 w 10515600"/>
              <a:gd name="connsiteY13" fmla="*/ 0 h 1071457"/>
              <a:gd name="connsiteX14" fmla="*/ 8465058 w 10515600"/>
              <a:gd name="connsiteY14" fmla="*/ 0 h 1071457"/>
              <a:gd name="connsiteX15" fmla="*/ 8911971 w 10515600"/>
              <a:gd name="connsiteY15" fmla="*/ 0 h 1071457"/>
              <a:gd name="connsiteX16" fmla="*/ 9358884 w 10515600"/>
              <a:gd name="connsiteY16" fmla="*/ 0 h 1071457"/>
              <a:gd name="connsiteX17" fmla="*/ 9910953 w 10515600"/>
              <a:gd name="connsiteY17" fmla="*/ 0 h 1071457"/>
              <a:gd name="connsiteX18" fmla="*/ 10515600 w 10515600"/>
              <a:gd name="connsiteY18" fmla="*/ 0 h 1071457"/>
              <a:gd name="connsiteX19" fmla="*/ 10515600 w 10515600"/>
              <a:gd name="connsiteY19" fmla="*/ 525014 h 1071457"/>
              <a:gd name="connsiteX20" fmla="*/ 10515600 w 10515600"/>
              <a:gd name="connsiteY20" fmla="*/ 1071457 h 1071457"/>
              <a:gd name="connsiteX21" fmla="*/ 10068687 w 10515600"/>
              <a:gd name="connsiteY21" fmla="*/ 1071457 h 1071457"/>
              <a:gd name="connsiteX22" fmla="*/ 9411462 w 10515600"/>
              <a:gd name="connsiteY22" fmla="*/ 1071457 h 1071457"/>
              <a:gd name="connsiteX23" fmla="*/ 8964549 w 10515600"/>
              <a:gd name="connsiteY23" fmla="*/ 1071457 h 1071457"/>
              <a:gd name="connsiteX24" fmla="*/ 8517636 w 10515600"/>
              <a:gd name="connsiteY24" fmla="*/ 1071457 h 1071457"/>
              <a:gd name="connsiteX25" fmla="*/ 7965567 w 10515600"/>
              <a:gd name="connsiteY25" fmla="*/ 1071457 h 1071457"/>
              <a:gd name="connsiteX26" fmla="*/ 7098030 w 10515600"/>
              <a:gd name="connsiteY26" fmla="*/ 1071457 h 1071457"/>
              <a:gd name="connsiteX27" fmla="*/ 6335649 w 10515600"/>
              <a:gd name="connsiteY27" fmla="*/ 1071457 h 1071457"/>
              <a:gd name="connsiteX28" fmla="*/ 5468112 w 10515600"/>
              <a:gd name="connsiteY28" fmla="*/ 1071457 h 1071457"/>
              <a:gd name="connsiteX29" fmla="*/ 5021199 w 10515600"/>
              <a:gd name="connsiteY29" fmla="*/ 1071457 h 1071457"/>
              <a:gd name="connsiteX30" fmla="*/ 4679442 w 10515600"/>
              <a:gd name="connsiteY30" fmla="*/ 1071457 h 1071457"/>
              <a:gd name="connsiteX31" fmla="*/ 4337685 w 10515600"/>
              <a:gd name="connsiteY31" fmla="*/ 1071457 h 1071457"/>
              <a:gd name="connsiteX32" fmla="*/ 3575304 w 10515600"/>
              <a:gd name="connsiteY32" fmla="*/ 1071457 h 1071457"/>
              <a:gd name="connsiteX33" fmla="*/ 2812923 w 10515600"/>
              <a:gd name="connsiteY33" fmla="*/ 1071457 h 1071457"/>
              <a:gd name="connsiteX34" fmla="*/ 2050542 w 10515600"/>
              <a:gd name="connsiteY34" fmla="*/ 1071457 h 1071457"/>
              <a:gd name="connsiteX35" fmla="*/ 1183005 w 10515600"/>
              <a:gd name="connsiteY35" fmla="*/ 1071457 h 1071457"/>
              <a:gd name="connsiteX36" fmla="*/ 630936 w 10515600"/>
              <a:gd name="connsiteY36" fmla="*/ 1071457 h 1071457"/>
              <a:gd name="connsiteX37" fmla="*/ 0 w 10515600"/>
              <a:gd name="connsiteY37" fmla="*/ 1071457 h 1071457"/>
              <a:gd name="connsiteX38" fmla="*/ 0 w 10515600"/>
              <a:gd name="connsiteY38" fmla="*/ 535729 h 1071457"/>
              <a:gd name="connsiteX39" fmla="*/ 0 w 10515600"/>
              <a:gd name="connsiteY39" fmla="*/ 0 h 107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515600" h="1071457" fill="none" extrusionOk="0">
                <a:moveTo>
                  <a:pt x="0" y="0"/>
                </a:moveTo>
                <a:cubicBezTo>
                  <a:pt x="106876" y="-19207"/>
                  <a:pt x="280906" y="11195"/>
                  <a:pt x="446913" y="0"/>
                </a:cubicBezTo>
                <a:cubicBezTo>
                  <a:pt x="612920" y="-11195"/>
                  <a:pt x="719924" y="-402"/>
                  <a:pt x="893826" y="0"/>
                </a:cubicBezTo>
                <a:cubicBezTo>
                  <a:pt x="1067728" y="402"/>
                  <a:pt x="1167521" y="-20150"/>
                  <a:pt x="1340739" y="0"/>
                </a:cubicBezTo>
                <a:cubicBezTo>
                  <a:pt x="1513957" y="20150"/>
                  <a:pt x="1647766" y="-6030"/>
                  <a:pt x="1787652" y="0"/>
                </a:cubicBezTo>
                <a:cubicBezTo>
                  <a:pt x="1927538" y="6030"/>
                  <a:pt x="2255912" y="-17634"/>
                  <a:pt x="2655189" y="0"/>
                </a:cubicBezTo>
                <a:cubicBezTo>
                  <a:pt x="3054466" y="17634"/>
                  <a:pt x="3288378" y="25657"/>
                  <a:pt x="3522726" y="0"/>
                </a:cubicBezTo>
                <a:cubicBezTo>
                  <a:pt x="3757074" y="-25657"/>
                  <a:pt x="3872565" y="-26404"/>
                  <a:pt x="4074795" y="0"/>
                </a:cubicBezTo>
                <a:cubicBezTo>
                  <a:pt x="4277025" y="26404"/>
                  <a:pt x="4650416" y="-9374"/>
                  <a:pt x="4942332" y="0"/>
                </a:cubicBezTo>
                <a:cubicBezTo>
                  <a:pt x="5234248" y="9374"/>
                  <a:pt x="5431485" y="16967"/>
                  <a:pt x="5599557" y="0"/>
                </a:cubicBezTo>
                <a:cubicBezTo>
                  <a:pt x="5767630" y="-16967"/>
                  <a:pt x="5887161" y="-20647"/>
                  <a:pt x="6046470" y="0"/>
                </a:cubicBezTo>
                <a:cubicBezTo>
                  <a:pt x="6205779" y="20647"/>
                  <a:pt x="6314418" y="16434"/>
                  <a:pt x="6493383" y="0"/>
                </a:cubicBezTo>
                <a:cubicBezTo>
                  <a:pt x="6672348" y="-16434"/>
                  <a:pt x="6807417" y="-8120"/>
                  <a:pt x="6940296" y="0"/>
                </a:cubicBezTo>
                <a:cubicBezTo>
                  <a:pt x="7073175" y="8120"/>
                  <a:pt x="7544438" y="-26621"/>
                  <a:pt x="7807833" y="0"/>
                </a:cubicBezTo>
                <a:cubicBezTo>
                  <a:pt x="8071228" y="26621"/>
                  <a:pt x="8155711" y="29495"/>
                  <a:pt x="8465058" y="0"/>
                </a:cubicBezTo>
                <a:cubicBezTo>
                  <a:pt x="8774406" y="-29495"/>
                  <a:pt x="8695970" y="-18123"/>
                  <a:pt x="8911971" y="0"/>
                </a:cubicBezTo>
                <a:cubicBezTo>
                  <a:pt x="9127972" y="18123"/>
                  <a:pt x="9215282" y="2533"/>
                  <a:pt x="9358884" y="0"/>
                </a:cubicBezTo>
                <a:cubicBezTo>
                  <a:pt x="9502486" y="-2533"/>
                  <a:pt x="9657631" y="-17190"/>
                  <a:pt x="9910953" y="0"/>
                </a:cubicBezTo>
                <a:cubicBezTo>
                  <a:pt x="10164275" y="17190"/>
                  <a:pt x="10387323" y="9536"/>
                  <a:pt x="10515600" y="0"/>
                </a:cubicBezTo>
                <a:cubicBezTo>
                  <a:pt x="10502291" y="218745"/>
                  <a:pt x="10525984" y="302318"/>
                  <a:pt x="10515600" y="525014"/>
                </a:cubicBezTo>
                <a:cubicBezTo>
                  <a:pt x="10505216" y="747710"/>
                  <a:pt x="10523508" y="883245"/>
                  <a:pt x="10515600" y="1071457"/>
                </a:cubicBezTo>
                <a:cubicBezTo>
                  <a:pt x="10374113" y="1081993"/>
                  <a:pt x="10272714" y="1061504"/>
                  <a:pt x="10068687" y="1071457"/>
                </a:cubicBezTo>
                <a:cubicBezTo>
                  <a:pt x="9864660" y="1081410"/>
                  <a:pt x="9686745" y="1062301"/>
                  <a:pt x="9411462" y="1071457"/>
                </a:cubicBezTo>
                <a:cubicBezTo>
                  <a:pt x="9136180" y="1080613"/>
                  <a:pt x="9063264" y="1058962"/>
                  <a:pt x="8964549" y="1071457"/>
                </a:cubicBezTo>
                <a:cubicBezTo>
                  <a:pt x="8865834" y="1083952"/>
                  <a:pt x="8628597" y="1058343"/>
                  <a:pt x="8517636" y="1071457"/>
                </a:cubicBezTo>
                <a:cubicBezTo>
                  <a:pt x="8406675" y="1084571"/>
                  <a:pt x="8158740" y="1049544"/>
                  <a:pt x="7965567" y="1071457"/>
                </a:cubicBezTo>
                <a:cubicBezTo>
                  <a:pt x="7772394" y="1093370"/>
                  <a:pt x="7473578" y="1032083"/>
                  <a:pt x="7098030" y="1071457"/>
                </a:cubicBezTo>
                <a:cubicBezTo>
                  <a:pt x="6722482" y="1110831"/>
                  <a:pt x="6555648" y="1103951"/>
                  <a:pt x="6335649" y="1071457"/>
                </a:cubicBezTo>
                <a:cubicBezTo>
                  <a:pt x="6115650" y="1038963"/>
                  <a:pt x="5864810" y="1080611"/>
                  <a:pt x="5468112" y="1071457"/>
                </a:cubicBezTo>
                <a:cubicBezTo>
                  <a:pt x="5071414" y="1062303"/>
                  <a:pt x="5189131" y="1083840"/>
                  <a:pt x="5021199" y="1071457"/>
                </a:cubicBezTo>
                <a:cubicBezTo>
                  <a:pt x="4853267" y="1059074"/>
                  <a:pt x="4751896" y="1056329"/>
                  <a:pt x="4679442" y="1071457"/>
                </a:cubicBezTo>
                <a:cubicBezTo>
                  <a:pt x="4606988" y="1086585"/>
                  <a:pt x="4438369" y="1076562"/>
                  <a:pt x="4337685" y="1071457"/>
                </a:cubicBezTo>
                <a:cubicBezTo>
                  <a:pt x="4237001" y="1066352"/>
                  <a:pt x="3792560" y="1070017"/>
                  <a:pt x="3575304" y="1071457"/>
                </a:cubicBezTo>
                <a:cubicBezTo>
                  <a:pt x="3358048" y="1072897"/>
                  <a:pt x="3007035" y="1095751"/>
                  <a:pt x="2812923" y="1071457"/>
                </a:cubicBezTo>
                <a:cubicBezTo>
                  <a:pt x="2618811" y="1047163"/>
                  <a:pt x="2322685" y="1080267"/>
                  <a:pt x="2050542" y="1071457"/>
                </a:cubicBezTo>
                <a:cubicBezTo>
                  <a:pt x="1778399" y="1062647"/>
                  <a:pt x="1452849" y="1031414"/>
                  <a:pt x="1183005" y="1071457"/>
                </a:cubicBezTo>
                <a:cubicBezTo>
                  <a:pt x="913161" y="1111500"/>
                  <a:pt x="824986" y="1072557"/>
                  <a:pt x="630936" y="1071457"/>
                </a:cubicBezTo>
                <a:cubicBezTo>
                  <a:pt x="436886" y="1070357"/>
                  <a:pt x="180055" y="1070859"/>
                  <a:pt x="0" y="1071457"/>
                </a:cubicBezTo>
                <a:cubicBezTo>
                  <a:pt x="24016" y="947995"/>
                  <a:pt x="14283" y="668924"/>
                  <a:pt x="0" y="535729"/>
                </a:cubicBezTo>
                <a:cubicBezTo>
                  <a:pt x="-14283" y="402534"/>
                  <a:pt x="-5946" y="249847"/>
                  <a:pt x="0" y="0"/>
                </a:cubicBezTo>
                <a:close/>
              </a:path>
              <a:path w="10515600" h="1071457" stroke="0" extrusionOk="0">
                <a:moveTo>
                  <a:pt x="0" y="0"/>
                </a:moveTo>
                <a:cubicBezTo>
                  <a:pt x="173599" y="-12396"/>
                  <a:pt x="431327" y="-12448"/>
                  <a:pt x="657225" y="0"/>
                </a:cubicBezTo>
                <a:cubicBezTo>
                  <a:pt x="883123" y="12448"/>
                  <a:pt x="1200777" y="10893"/>
                  <a:pt x="1419606" y="0"/>
                </a:cubicBezTo>
                <a:cubicBezTo>
                  <a:pt x="1638435" y="-10893"/>
                  <a:pt x="1655972" y="-3104"/>
                  <a:pt x="1761363" y="0"/>
                </a:cubicBezTo>
                <a:cubicBezTo>
                  <a:pt x="1866754" y="3104"/>
                  <a:pt x="1950683" y="2136"/>
                  <a:pt x="2103120" y="0"/>
                </a:cubicBezTo>
                <a:cubicBezTo>
                  <a:pt x="2255557" y="-2136"/>
                  <a:pt x="2396276" y="8636"/>
                  <a:pt x="2655189" y="0"/>
                </a:cubicBezTo>
                <a:cubicBezTo>
                  <a:pt x="2914102" y="-8636"/>
                  <a:pt x="2838077" y="-4866"/>
                  <a:pt x="2996946" y="0"/>
                </a:cubicBezTo>
                <a:cubicBezTo>
                  <a:pt x="3155815" y="4866"/>
                  <a:pt x="3634048" y="-23906"/>
                  <a:pt x="3864483" y="0"/>
                </a:cubicBezTo>
                <a:cubicBezTo>
                  <a:pt x="4094918" y="23906"/>
                  <a:pt x="4094160" y="6766"/>
                  <a:pt x="4206240" y="0"/>
                </a:cubicBezTo>
                <a:cubicBezTo>
                  <a:pt x="4318320" y="-6766"/>
                  <a:pt x="4417358" y="8737"/>
                  <a:pt x="4547997" y="0"/>
                </a:cubicBezTo>
                <a:cubicBezTo>
                  <a:pt x="4678636" y="-8737"/>
                  <a:pt x="4973457" y="-23274"/>
                  <a:pt x="5205222" y="0"/>
                </a:cubicBezTo>
                <a:cubicBezTo>
                  <a:pt x="5436988" y="23274"/>
                  <a:pt x="5724248" y="-14615"/>
                  <a:pt x="5967603" y="0"/>
                </a:cubicBezTo>
                <a:cubicBezTo>
                  <a:pt x="6210958" y="14615"/>
                  <a:pt x="6422855" y="-11892"/>
                  <a:pt x="6624828" y="0"/>
                </a:cubicBezTo>
                <a:cubicBezTo>
                  <a:pt x="6826801" y="11892"/>
                  <a:pt x="7029360" y="1431"/>
                  <a:pt x="7387209" y="0"/>
                </a:cubicBezTo>
                <a:cubicBezTo>
                  <a:pt x="7745058" y="-1431"/>
                  <a:pt x="7801018" y="-4329"/>
                  <a:pt x="8044434" y="0"/>
                </a:cubicBezTo>
                <a:cubicBezTo>
                  <a:pt x="8287850" y="4329"/>
                  <a:pt x="8322921" y="11948"/>
                  <a:pt x="8491347" y="0"/>
                </a:cubicBezTo>
                <a:cubicBezTo>
                  <a:pt x="8659773" y="-11948"/>
                  <a:pt x="8833315" y="-501"/>
                  <a:pt x="9043416" y="0"/>
                </a:cubicBezTo>
                <a:cubicBezTo>
                  <a:pt x="9253517" y="501"/>
                  <a:pt x="9354583" y="23079"/>
                  <a:pt x="9595485" y="0"/>
                </a:cubicBezTo>
                <a:cubicBezTo>
                  <a:pt x="9836387" y="-23079"/>
                  <a:pt x="10327196" y="24431"/>
                  <a:pt x="10515600" y="0"/>
                </a:cubicBezTo>
                <a:cubicBezTo>
                  <a:pt x="10520452" y="102093"/>
                  <a:pt x="10509248" y="399656"/>
                  <a:pt x="10515600" y="503585"/>
                </a:cubicBezTo>
                <a:cubicBezTo>
                  <a:pt x="10521952" y="607514"/>
                  <a:pt x="10534934" y="801982"/>
                  <a:pt x="10515600" y="1071457"/>
                </a:cubicBezTo>
                <a:cubicBezTo>
                  <a:pt x="10361956" y="1081784"/>
                  <a:pt x="10253730" y="1059560"/>
                  <a:pt x="10173843" y="1071457"/>
                </a:cubicBezTo>
                <a:cubicBezTo>
                  <a:pt x="10093956" y="1083354"/>
                  <a:pt x="9756142" y="1054978"/>
                  <a:pt x="9621774" y="1071457"/>
                </a:cubicBezTo>
                <a:cubicBezTo>
                  <a:pt x="9487406" y="1087936"/>
                  <a:pt x="9270691" y="1090337"/>
                  <a:pt x="9174861" y="1071457"/>
                </a:cubicBezTo>
                <a:cubicBezTo>
                  <a:pt x="9079031" y="1052577"/>
                  <a:pt x="8687741" y="1061266"/>
                  <a:pt x="8517636" y="1071457"/>
                </a:cubicBezTo>
                <a:cubicBezTo>
                  <a:pt x="8347531" y="1081648"/>
                  <a:pt x="8311142" y="1070304"/>
                  <a:pt x="8175879" y="1071457"/>
                </a:cubicBezTo>
                <a:cubicBezTo>
                  <a:pt x="8040616" y="1072610"/>
                  <a:pt x="7745254" y="1072398"/>
                  <a:pt x="7623810" y="1071457"/>
                </a:cubicBezTo>
                <a:cubicBezTo>
                  <a:pt x="7502366" y="1070516"/>
                  <a:pt x="7045330" y="1039996"/>
                  <a:pt x="6756273" y="1071457"/>
                </a:cubicBezTo>
                <a:cubicBezTo>
                  <a:pt x="6467216" y="1102918"/>
                  <a:pt x="6460174" y="1081630"/>
                  <a:pt x="6204204" y="1071457"/>
                </a:cubicBezTo>
                <a:cubicBezTo>
                  <a:pt x="5948234" y="1061284"/>
                  <a:pt x="5656042" y="1039562"/>
                  <a:pt x="5441823" y="1071457"/>
                </a:cubicBezTo>
                <a:cubicBezTo>
                  <a:pt x="5227604" y="1103352"/>
                  <a:pt x="5112410" y="1088250"/>
                  <a:pt x="4889754" y="1071457"/>
                </a:cubicBezTo>
                <a:cubicBezTo>
                  <a:pt x="4667098" y="1054664"/>
                  <a:pt x="4367522" y="1088537"/>
                  <a:pt x="4232529" y="1071457"/>
                </a:cubicBezTo>
                <a:cubicBezTo>
                  <a:pt x="4097537" y="1054377"/>
                  <a:pt x="3983469" y="1080497"/>
                  <a:pt x="3890772" y="1071457"/>
                </a:cubicBezTo>
                <a:cubicBezTo>
                  <a:pt x="3798075" y="1062417"/>
                  <a:pt x="3373459" y="1095203"/>
                  <a:pt x="3128391" y="1071457"/>
                </a:cubicBezTo>
                <a:cubicBezTo>
                  <a:pt x="2883323" y="1047711"/>
                  <a:pt x="2602575" y="1039385"/>
                  <a:pt x="2260854" y="1071457"/>
                </a:cubicBezTo>
                <a:cubicBezTo>
                  <a:pt x="1919133" y="1103529"/>
                  <a:pt x="1927426" y="1066800"/>
                  <a:pt x="1708785" y="1071457"/>
                </a:cubicBezTo>
                <a:cubicBezTo>
                  <a:pt x="1490144" y="1076114"/>
                  <a:pt x="1280440" y="1080331"/>
                  <a:pt x="1156716" y="1071457"/>
                </a:cubicBezTo>
                <a:cubicBezTo>
                  <a:pt x="1032992" y="1062583"/>
                  <a:pt x="281666" y="1126774"/>
                  <a:pt x="0" y="1071457"/>
                </a:cubicBezTo>
                <a:cubicBezTo>
                  <a:pt x="-19520" y="941751"/>
                  <a:pt x="-19220" y="778521"/>
                  <a:pt x="0" y="525014"/>
                </a:cubicBezTo>
                <a:cubicBezTo>
                  <a:pt x="19220" y="271507"/>
                  <a:pt x="13734" y="227442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  <a:alpha val="63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05439499"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ahnschrift Light" panose="020B0502040204020203" pitchFamily="34" charset="0"/>
              </a:rPr>
              <a:t>Screenshots of Application with Menu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758398-09F8-4113-A60E-C6CDF2856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7" y="1362814"/>
            <a:ext cx="3597910" cy="2467610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EFECC6-6892-44F8-A519-829EA7971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7" y="4103739"/>
            <a:ext cx="3616960" cy="2480945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EA9C9050-7BCE-421D-AAB4-87FBCB1DC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02" y="1384404"/>
            <a:ext cx="3566795" cy="244602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55D45BD2-16C6-4AE1-AB3E-E058CABE8B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5" t="33174" r="22112" b="23030"/>
          <a:stretch/>
        </p:blipFill>
        <p:spPr bwMode="auto">
          <a:xfrm>
            <a:off x="8135832" y="1503018"/>
            <a:ext cx="3938905" cy="2350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9B8BF43C-0E42-4089-954F-E50D81B08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0" t="31968" r="38663" b="33569"/>
          <a:stretch/>
        </p:blipFill>
        <p:spPr bwMode="auto">
          <a:xfrm>
            <a:off x="4224502" y="4055479"/>
            <a:ext cx="3794125" cy="2529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31B4C011-E2FD-4B38-BB4F-DBCC5244E8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6" t="26286" r="36464" b="38049"/>
          <a:stretch/>
        </p:blipFill>
        <p:spPr bwMode="auto">
          <a:xfrm>
            <a:off x="8135832" y="4055479"/>
            <a:ext cx="3787775" cy="2552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9614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Content Placeholder 38" descr="Computer code representation.">
            <a:extLst>
              <a:ext uri="{FF2B5EF4-FFF2-40B4-BE49-F238E27FC236}">
                <a16:creationId xmlns:a16="http://schemas.microsoft.com/office/drawing/2014/main" id="{EA784803-FCC4-4708-984C-F5275F58E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42693-F39E-42F5-BE52-1897E25C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12" y="252583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latin typeface="Bahnschrift Light" panose="020B0502040204020203" pitchFamily="34" charset="0"/>
              </a:rPr>
              <a:t>Adding Tabs, </a:t>
            </a:r>
            <a:r>
              <a:rPr lang="en-US" sz="4000" dirty="0" err="1">
                <a:latin typeface="Bahnschrift Light" panose="020B0502040204020203" pitchFamily="34" charset="0"/>
              </a:rPr>
              <a:t>Jlist</a:t>
            </a:r>
            <a:r>
              <a:rPr lang="en-US" sz="4000" dirty="0">
                <a:latin typeface="Bahnschrift Light" panose="020B0502040204020203" pitchFamily="34" charset="0"/>
              </a:rPr>
              <a:t>, &amp; </a:t>
            </a:r>
            <a:r>
              <a:rPr lang="en-US" sz="4000" dirty="0" err="1">
                <a:latin typeface="Bahnschrift Light" panose="020B0502040204020203" pitchFamily="34" charset="0"/>
              </a:rPr>
              <a:t>ArrayList</a:t>
            </a:r>
            <a:endParaRPr lang="en-US" sz="4000" dirty="0">
              <a:solidFill>
                <a:srgbClr val="FFFFF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3" name="Content Placeholder 64">
            <a:extLst>
              <a:ext uri="{FF2B5EF4-FFF2-40B4-BE49-F238E27FC236}">
                <a16:creationId xmlns:a16="http://schemas.microsoft.com/office/drawing/2014/main" id="{176F99E1-DD4B-A952-64DA-487881236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612" y="1613431"/>
            <a:ext cx="10515600" cy="4755286"/>
          </a:xfrm>
          <a:solidFill>
            <a:schemeClr val="accent5">
              <a:lumMod val="50000"/>
              <a:alpha val="63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Tabbed windows can make the application easier to navigate through.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JPanels</a:t>
            </a:r>
            <a:r>
              <a:rPr lang="en-US" sz="23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were added for each window with the last one called ‘Customer List’.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‘Customer List’ GUI was created to show customer and order information along with ‘Load Customer’ and ‘Delete Customer’ buttons. </a:t>
            </a:r>
            <a:r>
              <a:rPr lang="en-US" sz="20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on next slide</a:t>
            </a:r>
            <a:r>
              <a:rPr lang="en-US" sz="20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30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following was done on the GUI: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9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Implemented a </a:t>
            </a:r>
            <a:r>
              <a:rPr lang="en-US" sz="19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JList</a:t>
            </a:r>
            <a:r>
              <a:rPr lang="en-US" sz="19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hold an array of customer objects and show customer data in the ‘Customer List’ tab.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9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DefaultListModel</a:t>
            </a:r>
            <a:r>
              <a:rPr lang="en-US" sz="19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implemented to process multiple customer objects.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9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900" dirty="0" err="1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DefaultListModel</a:t>
            </a:r>
            <a:r>
              <a:rPr lang="en-US" sz="19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was added to the </a:t>
            </a:r>
            <a:r>
              <a:rPr lang="en-US" sz="1900" dirty="0" err="1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JList</a:t>
            </a:r>
            <a:r>
              <a:rPr lang="en-US" sz="19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container.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9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‘Delete Customer’ button method was programmed.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9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 item ‘Submit Order’ method was programmed.</a:t>
            </a:r>
            <a:endParaRPr lang="en-US" sz="19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endParaRPr lang="en-US" sz="23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sketch box">
            <a:extLst>
              <a:ext uri="{FF2B5EF4-FFF2-40B4-BE49-F238E27FC236}">
                <a16:creationId xmlns:a16="http://schemas.microsoft.com/office/drawing/2014/main" id="{330CA408-C547-435D-87A2-6A8FCC3C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131" y="1500888"/>
            <a:ext cx="11248563" cy="4991987"/>
          </a:xfrm>
          <a:custGeom>
            <a:avLst/>
            <a:gdLst>
              <a:gd name="connsiteX0" fmla="*/ 0 w 11248563"/>
              <a:gd name="connsiteY0" fmla="*/ 0 h 4991987"/>
              <a:gd name="connsiteX1" fmla="*/ 549195 w 11248563"/>
              <a:gd name="connsiteY1" fmla="*/ 0 h 4991987"/>
              <a:gd name="connsiteX2" fmla="*/ 873418 w 11248563"/>
              <a:gd name="connsiteY2" fmla="*/ 0 h 4991987"/>
              <a:gd name="connsiteX3" fmla="*/ 1760069 w 11248563"/>
              <a:gd name="connsiteY3" fmla="*/ 0 h 4991987"/>
              <a:gd name="connsiteX4" fmla="*/ 2309264 w 11248563"/>
              <a:gd name="connsiteY4" fmla="*/ 0 h 4991987"/>
              <a:gd name="connsiteX5" fmla="*/ 2858458 w 11248563"/>
              <a:gd name="connsiteY5" fmla="*/ 0 h 4991987"/>
              <a:gd name="connsiteX6" fmla="*/ 3745110 w 11248563"/>
              <a:gd name="connsiteY6" fmla="*/ 0 h 4991987"/>
              <a:gd name="connsiteX7" fmla="*/ 4181819 w 11248563"/>
              <a:gd name="connsiteY7" fmla="*/ 0 h 4991987"/>
              <a:gd name="connsiteX8" fmla="*/ 5068470 w 11248563"/>
              <a:gd name="connsiteY8" fmla="*/ 0 h 4991987"/>
              <a:gd name="connsiteX9" fmla="*/ 5955122 w 11248563"/>
              <a:gd name="connsiteY9" fmla="*/ 0 h 4991987"/>
              <a:gd name="connsiteX10" fmla="*/ 6616802 w 11248563"/>
              <a:gd name="connsiteY10" fmla="*/ 0 h 4991987"/>
              <a:gd name="connsiteX11" fmla="*/ 7503453 w 11248563"/>
              <a:gd name="connsiteY11" fmla="*/ 0 h 4991987"/>
              <a:gd name="connsiteX12" fmla="*/ 8052648 w 11248563"/>
              <a:gd name="connsiteY12" fmla="*/ 0 h 4991987"/>
              <a:gd name="connsiteX13" fmla="*/ 8601842 w 11248563"/>
              <a:gd name="connsiteY13" fmla="*/ 0 h 4991987"/>
              <a:gd name="connsiteX14" fmla="*/ 9376008 w 11248563"/>
              <a:gd name="connsiteY14" fmla="*/ 0 h 4991987"/>
              <a:gd name="connsiteX15" fmla="*/ 9925203 w 11248563"/>
              <a:gd name="connsiteY15" fmla="*/ 0 h 4991987"/>
              <a:gd name="connsiteX16" fmla="*/ 11248563 w 11248563"/>
              <a:gd name="connsiteY16" fmla="*/ 0 h 4991987"/>
              <a:gd name="connsiteX17" fmla="*/ 11248563 w 11248563"/>
              <a:gd name="connsiteY17" fmla="*/ 723838 h 4991987"/>
              <a:gd name="connsiteX18" fmla="*/ 11248563 w 11248563"/>
              <a:gd name="connsiteY18" fmla="*/ 1397756 h 4991987"/>
              <a:gd name="connsiteX19" fmla="*/ 11248563 w 11248563"/>
              <a:gd name="connsiteY19" fmla="*/ 2071675 h 4991987"/>
              <a:gd name="connsiteX20" fmla="*/ 11248563 w 11248563"/>
              <a:gd name="connsiteY20" fmla="*/ 2545913 h 4991987"/>
              <a:gd name="connsiteX21" fmla="*/ 11248563 w 11248563"/>
              <a:gd name="connsiteY21" fmla="*/ 3070072 h 4991987"/>
              <a:gd name="connsiteX22" fmla="*/ 11248563 w 11248563"/>
              <a:gd name="connsiteY22" fmla="*/ 3743990 h 4991987"/>
              <a:gd name="connsiteX23" fmla="*/ 11248563 w 11248563"/>
              <a:gd name="connsiteY23" fmla="*/ 4318069 h 4991987"/>
              <a:gd name="connsiteX24" fmla="*/ 11248563 w 11248563"/>
              <a:gd name="connsiteY24" fmla="*/ 4991987 h 4991987"/>
              <a:gd name="connsiteX25" fmla="*/ 10474397 w 11248563"/>
              <a:gd name="connsiteY25" fmla="*/ 4991987 h 4991987"/>
              <a:gd name="connsiteX26" fmla="*/ 10150174 w 11248563"/>
              <a:gd name="connsiteY26" fmla="*/ 4991987 h 4991987"/>
              <a:gd name="connsiteX27" fmla="*/ 9488494 w 11248563"/>
              <a:gd name="connsiteY27" fmla="*/ 4991987 h 4991987"/>
              <a:gd name="connsiteX28" fmla="*/ 9051785 w 11248563"/>
              <a:gd name="connsiteY28" fmla="*/ 4991987 h 4991987"/>
              <a:gd name="connsiteX29" fmla="*/ 8277619 w 11248563"/>
              <a:gd name="connsiteY29" fmla="*/ 4991987 h 4991987"/>
              <a:gd name="connsiteX30" fmla="*/ 7840910 w 11248563"/>
              <a:gd name="connsiteY30" fmla="*/ 4991987 h 4991987"/>
              <a:gd name="connsiteX31" fmla="*/ 7066744 w 11248563"/>
              <a:gd name="connsiteY31" fmla="*/ 4991987 h 4991987"/>
              <a:gd name="connsiteX32" fmla="*/ 6742521 w 11248563"/>
              <a:gd name="connsiteY32" fmla="*/ 4991987 h 4991987"/>
              <a:gd name="connsiteX33" fmla="*/ 5968355 w 11248563"/>
              <a:gd name="connsiteY33" fmla="*/ 4991987 h 4991987"/>
              <a:gd name="connsiteX34" fmla="*/ 5531646 w 11248563"/>
              <a:gd name="connsiteY34" fmla="*/ 4991987 h 4991987"/>
              <a:gd name="connsiteX35" fmla="*/ 5207423 w 11248563"/>
              <a:gd name="connsiteY35" fmla="*/ 4991987 h 4991987"/>
              <a:gd name="connsiteX36" fmla="*/ 4770714 w 11248563"/>
              <a:gd name="connsiteY36" fmla="*/ 4991987 h 4991987"/>
              <a:gd name="connsiteX37" fmla="*/ 3996548 w 11248563"/>
              <a:gd name="connsiteY37" fmla="*/ 4991987 h 4991987"/>
              <a:gd name="connsiteX38" fmla="*/ 3559839 w 11248563"/>
              <a:gd name="connsiteY38" fmla="*/ 4991987 h 4991987"/>
              <a:gd name="connsiteX39" fmla="*/ 3235616 w 11248563"/>
              <a:gd name="connsiteY39" fmla="*/ 4991987 h 4991987"/>
              <a:gd name="connsiteX40" fmla="*/ 2798907 w 11248563"/>
              <a:gd name="connsiteY40" fmla="*/ 4991987 h 4991987"/>
              <a:gd name="connsiteX41" fmla="*/ 2249713 w 11248563"/>
              <a:gd name="connsiteY41" fmla="*/ 4991987 h 4991987"/>
              <a:gd name="connsiteX42" fmla="*/ 1588032 w 11248563"/>
              <a:gd name="connsiteY42" fmla="*/ 4991987 h 4991987"/>
              <a:gd name="connsiteX43" fmla="*/ 1151324 w 11248563"/>
              <a:gd name="connsiteY43" fmla="*/ 4991987 h 4991987"/>
              <a:gd name="connsiteX44" fmla="*/ 0 w 11248563"/>
              <a:gd name="connsiteY44" fmla="*/ 4991987 h 4991987"/>
              <a:gd name="connsiteX45" fmla="*/ 0 w 11248563"/>
              <a:gd name="connsiteY45" fmla="*/ 4367989 h 4991987"/>
              <a:gd name="connsiteX46" fmla="*/ 0 w 11248563"/>
              <a:gd name="connsiteY46" fmla="*/ 3743990 h 4991987"/>
              <a:gd name="connsiteX47" fmla="*/ 0 w 11248563"/>
              <a:gd name="connsiteY47" fmla="*/ 3119992 h 4991987"/>
              <a:gd name="connsiteX48" fmla="*/ 0 w 11248563"/>
              <a:gd name="connsiteY48" fmla="*/ 2495994 h 4991987"/>
              <a:gd name="connsiteX49" fmla="*/ 0 w 11248563"/>
              <a:gd name="connsiteY49" fmla="*/ 1921915 h 4991987"/>
              <a:gd name="connsiteX50" fmla="*/ 0 w 11248563"/>
              <a:gd name="connsiteY50" fmla="*/ 1247997 h 4991987"/>
              <a:gd name="connsiteX51" fmla="*/ 0 w 11248563"/>
              <a:gd name="connsiteY51" fmla="*/ 623998 h 4991987"/>
              <a:gd name="connsiteX52" fmla="*/ 0 w 11248563"/>
              <a:gd name="connsiteY52" fmla="*/ 0 h 499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248563" h="4991987" extrusionOk="0">
                <a:moveTo>
                  <a:pt x="0" y="0"/>
                </a:moveTo>
                <a:cubicBezTo>
                  <a:pt x="134791" y="24351"/>
                  <a:pt x="352801" y="10047"/>
                  <a:pt x="549195" y="0"/>
                </a:cubicBezTo>
                <a:cubicBezTo>
                  <a:pt x="745590" y="-10047"/>
                  <a:pt x="780064" y="5667"/>
                  <a:pt x="873418" y="0"/>
                </a:cubicBezTo>
                <a:cubicBezTo>
                  <a:pt x="966772" y="-5667"/>
                  <a:pt x="1489433" y="18075"/>
                  <a:pt x="1760069" y="0"/>
                </a:cubicBezTo>
                <a:cubicBezTo>
                  <a:pt x="2030705" y="-18075"/>
                  <a:pt x="2168144" y="7970"/>
                  <a:pt x="2309264" y="0"/>
                </a:cubicBezTo>
                <a:cubicBezTo>
                  <a:pt x="2450384" y="-7970"/>
                  <a:pt x="2619100" y="-1033"/>
                  <a:pt x="2858458" y="0"/>
                </a:cubicBezTo>
                <a:cubicBezTo>
                  <a:pt x="3097816" y="1033"/>
                  <a:pt x="3548188" y="-36715"/>
                  <a:pt x="3745110" y="0"/>
                </a:cubicBezTo>
                <a:cubicBezTo>
                  <a:pt x="3942032" y="36715"/>
                  <a:pt x="4009645" y="-6983"/>
                  <a:pt x="4181819" y="0"/>
                </a:cubicBezTo>
                <a:cubicBezTo>
                  <a:pt x="4353993" y="6983"/>
                  <a:pt x="4810137" y="-5444"/>
                  <a:pt x="5068470" y="0"/>
                </a:cubicBezTo>
                <a:cubicBezTo>
                  <a:pt x="5326803" y="5444"/>
                  <a:pt x="5704154" y="17498"/>
                  <a:pt x="5955122" y="0"/>
                </a:cubicBezTo>
                <a:cubicBezTo>
                  <a:pt x="6206090" y="-17498"/>
                  <a:pt x="6431627" y="-27671"/>
                  <a:pt x="6616802" y="0"/>
                </a:cubicBezTo>
                <a:cubicBezTo>
                  <a:pt x="6801977" y="27671"/>
                  <a:pt x="7233654" y="-2023"/>
                  <a:pt x="7503453" y="0"/>
                </a:cubicBezTo>
                <a:cubicBezTo>
                  <a:pt x="7773252" y="2023"/>
                  <a:pt x="7926291" y="14666"/>
                  <a:pt x="8052648" y="0"/>
                </a:cubicBezTo>
                <a:cubicBezTo>
                  <a:pt x="8179005" y="-14666"/>
                  <a:pt x="8448827" y="1527"/>
                  <a:pt x="8601842" y="0"/>
                </a:cubicBezTo>
                <a:cubicBezTo>
                  <a:pt x="8754857" y="-1527"/>
                  <a:pt x="9152439" y="33228"/>
                  <a:pt x="9376008" y="0"/>
                </a:cubicBezTo>
                <a:cubicBezTo>
                  <a:pt x="9599577" y="-33228"/>
                  <a:pt x="9714899" y="-7900"/>
                  <a:pt x="9925203" y="0"/>
                </a:cubicBezTo>
                <a:cubicBezTo>
                  <a:pt x="10135508" y="7900"/>
                  <a:pt x="10656277" y="-64875"/>
                  <a:pt x="11248563" y="0"/>
                </a:cubicBezTo>
                <a:cubicBezTo>
                  <a:pt x="11249398" y="183989"/>
                  <a:pt x="11259784" y="571276"/>
                  <a:pt x="11248563" y="723838"/>
                </a:cubicBezTo>
                <a:cubicBezTo>
                  <a:pt x="11237342" y="876400"/>
                  <a:pt x="11262222" y="1066723"/>
                  <a:pt x="11248563" y="1397756"/>
                </a:cubicBezTo>
                <a:cubicBezTo>
                  <a:pt x="11234904" y="1728789"/>
                  <a:pt x="11253664" y="1898282"/>
                  <a:pt x="11248563" y="2071675"/>
                </a:cubicBezTo>
                <a:cubicBezTo>
                  <a:pt x="11243462" y="2245068"/>
                  <a:pt x="11255199" y="2440104"/>
                  <a:pt x="11248563" y="2545913"/>
                </a:cubicBezTo>
                <a:cubicBezTo>
                  <a:pt x="11241927" y="2651722"/>
                  <a:pt x="11243650" y="2895143"/>
                  <a:pt x="11248563" y="3070072"/>
                </a:cubicBezTo>
                <a:cubicBezTo>
                  <a:pt x="11253476" y="3245001"/>
                  <a:pt x="11225571" y="3428409"/>
                  <a:pt x="11248563" y="3743990"/>
                </a:cubicBezTo>
                <a:cubicBezTo>
                  <a:pt x="11271555" y="4059571"/>
                  <a:pt x="11237238" y="4064444"/>
                  <a:pt x="11248563" y="4318069"/>
                </a:cubicBezTo>
                <a:cubicBezTo>
                  <a:pt x="11259888" y="4571694"/>
                  <a:pt x="11263739" y="4856099"/>
                  <a:pt x="11248563" y="4991987"/>
                </a:cubicBezTo>
                <a:cubicBezTo>
                  <a:pt x="10965388" y="4992593"/>
                  <a:pt x="10693325" y="5013725"/>
                  <a:pt x="10474397" y="4991987"/>
                </a:cubicBezTo>
                <a:cubicBezTo>
                  <a:pt x="10255469" y="4970249"/>
                  <a:pt x="10229795" y="4993938"/>
                  <a:pt x="10150174" y="4991987"/>
                </a:cubicBezTo>
                <a:cubicBezTo>
                  <a:pt x="10070553" y="4990036"/>
                  <a:pt x="9622847" y="4965007"/>
                  <a:pt x="9488494" y="4991987"/>
                </a:cubicBezTo>
                <a:cubicBezTo>
                  <a:pt x="9354141" y="5018967"/>
                  <a:pt x="9253935" y="4979186"/>
                  <a:pt x="9051785" y="4991987"/>
                </a:cubicBezTo>
                <a:cubicBezTo>
                  <a:pt x="8849635" y="5004788"/>
                  <a:pt x="8598914" y="4970354"/>
                  <a:pt x="8277619" y="4991987"/>
                </a:cubicBezTo>
                <a:cubicBezTo>
                  <a:pt x="7956324" y="5013620"/>
                  <a:pt x="7958446" y="4992560"/>
                  <a:pt x="7840910" y="4991987"/>
                </a:cubicBezTo>
                <a:cubicBezTo>
                  <a:pt x="7723374" y="4991414"/>
                  <a:pt x="7327244" y="5016858"/>
                  <a:pt x="7066744" y="4991987"/>
                </a:cubicBezTo>
                <a:cubicBezTo>
                  <a:pt x="6806244" y="4967116"/>
                  <a:pt x="6810408" y="5005722"/>
                  <a:pt x="6742521" y="4991987"/>
                </a:cubicBezTo>
                <a:cubicBezTo>
                  <a:pt x="6674634" y="4978252"/>
                  <a:pt x="6189476" y="5029489"/>
                  <a:pt x="5968355" y="4991987"/>
                </a:cubicBezTo>
                <a:cubicBezTo>
                  <a:pt x="5747234" y="4954485"/>
                  <a:pt x="5736696" y="4993773"/>
                  <a:pt x="5531646" y="4991987"/>
                </a:cubicBezTo>
                <a:cubicBezTo>
                  <a:pt x="5326596" y="4990201"/>
                  <a:pt x="5352006" y="5004485"/>
                  <a:pt x="5207423" y="4991987"/>
                </a:cubicBezTo>
                <a:cubicBezTo>
                  <a:pt x="5062840" y="4979489"/>
                  <a:pt x="4912318" y="4979047"/>
                  <a:pt x="4770714" y="4991987"/>
                </a:cubicBezTo>
                <a:cubicBezTo>
                  <a:pt x="4629110" y="5004927"/>
                  <a:pt x="4208442" y="5026516"/>
                  <a:pt x="3996548" y="4991987"/>
                </a:cubicBezTo>
                <a:cubicBezTo>
                  <a:pt x="3784654" y="4957458"/>
                  <a:pt x="3748321" y="4984749"/>
                  <a:pt x="3559839" y="4991987"/>
                </a:cubicBezTo>
                <a:cubicBezTo>
                  <a:pt x="3371357" y="4999225"/>
                  <a:pt x="3345028" y="4981512"/>
                  <a:pt x="3235616" y="4991987"/>
                </a:cubicBezTo>
                <a:cubicBezTo>
                  <a:pt x="3126204" y="5002462"/>
                  <a:pt x="2909062" y="4970157"/>
                  <a:pt x="2798907" y="4991987"/>
                </a:cubicBezTo>
                <a:cubicBezTo>
                  <a:pt x="2688752" y="5013817"/>
                  <a:pt x="2427868" y="4982631"/>
                  <a:pt x="2249713" y="4991987"/>
                </a:cubicBezTo>
                <a:cubicBezTo>
                  <a:pt x="2071558" y="5001343"/>
                  <a:pt x="1855589" y="4997913"/>
                  <a:pt x="1588032" y="4991987"/>
                </a:cubicBezTo>
                <a:cubicBezTo>
                  <a:pt x="1320475" y="4986061"/>
                  <a:pt x="1357235" y="4979711"/>
                  <a:pt x="1151324" y="4991987"/>
                </a:cubicBezTo>
                <a:cubicBezTo>
                  <a:pt x="945413" y="5004263"/>
                  <a:pt x="352472" y="5044994"/>
                  <a:pt x="0" y="4991987"/>
                </a:cubicBezTo>
                <a:cubicBezTo>
                  <a:pt x="-29727" y="4791386"/>
                  <a:pt x="16532" y="4633286"/>
                  <a:pt x="0" y="4367989"/>
                </a:cubicBezTo>
                <a:cubicBezTo>
                  <a:pt x="-16532" y="4102692"/>
                  <a:pt x="-18676" y="4043992"/>
                  <a:pt x="0" y="3743990"/>
                </a:cubicBezTo>
                <a:cubicBezTo>
                  <a:pt x="18676" y="3443988"/>
                  <a:pt x="-7817" y="3246507"/>
                  <a:pt x="0" y="3119992"/>
                </a:cubicBezTo>
                <a:cubicBezTo>
                  <a:pt x="7817" y="2993477"/>
                  <a:pt x="8589" y="2704086"/>
                  <a:pt x="0" y="2495994"/>
                </a:cubicBezTo>
                <a:cubicBezTo>
                  <a:pt x="-8589" y="2287902"/>
                  <a:pt x="16404" y="2071481"/>
                  <a:pt x="0" y="1921915"/>
                </a:cubicBezTo>
                <a:cubicBezTo>
                  <a:pt x="-16404" y="1772349"/>
                  <a:pt x="23989" y="1452952"/>
                  <a:pt x="0" y="1247997"/>
                </a:cubicBezTo>
                <a:cubicBezTo>
                  <a:pt x="-23989" y="1043042"/>
                  <a:pt x="-23918" y="919114"/>
                  <a:pt x="0" y="623998"/>
                </a:cubicBezTo>
                <a:cubicBezTo>
                  <a:pt x="23918" y="328882"/>
                  <a:pt x="25967" y="213678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033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8" descr="Computer code representation.">
            <a:extLst>
              <a:ext uri="{FF2B5EF4-FFF2-40B4-BE49-F238E27FC236}">
                <a16:creationId xmlns:a16="http://schemas.microsoft.com/office/drawing/2014/main" id="{761A0168-E69A-4F78-AE37-61ACFC946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3A2AC3-EDE2-4404-92E6-203E45E4E786}"/>
              </a:ext>
            </a:extLst>
          </p:cNvPr>
          <p:cNvSpPr>
            <a:spLocks noGrp="1"/>
          </p:cNvSpPr>
          <p:nvPr>
            <p:ph type="title"/>
          </p:nvPr>
        </p:nvSpPr>
        <p:spPr>
          <a:custGeom>
            <a:avLst/>
            <a:gdLst>
              <a:gd name="connsiteX0" fmla="*/ 0 w 10515600"/>
              <a:gd name="connsiteY0" fmla="*/ 0 h 1325563"/>
              <a:gd name="connsiteX1" fmla="*/ 446913 w 10515600"/>
              <a:gd name="connsiteY1" fmla="*/ 0 h 1325563"/>
              <a:gd name="connsiteX2" fmla="*/ 998982 w 10515600"/>
              <a:gd name="connsiteY2" fmla="*/ 0 h 1325563"/>
              <a:gd name="connsiteX3" fmla="*/ 1551051 w 10515600"/>
              <a:gd name="connsiteY3" fmla="*/ 0 h 1325563"/>
              <a:gd name="connsiteX4" fmla="*/ 2418588 w 10515600"/>
              <a:gd name="connsiteY4" fmla="*/ 0 h 1325563"/>
              <a:gd name="connsiteX5" fmla="*/ 3180969 w 10515600"/>
              <a:gd name="connsiteY5" fmla="*/ 0 h 1325563"/>
              <a:gd name="connsiteX6" fmla="*/ 3838194 w 10515600"/>
              <a:gd name="connsiteY6" fmla="*/ 0 h 1325563"/>
              <a:gd name="connsiteX7" fmla="*/ 4179951 w 10515600"/>
              <a:gd name="connsiteY7" fmla="*/ 0 h 1325563"/>
              <a:gd name="connsiteX8" fmla="*/ 4942332 w 10515600"/>
              <a:gd name="connsiteY8" fmla="*/ 0 h 1325563"/>
              <a:gd name="connsiteX9" fmla="*/ 5284089 w 10515600"/>
              <a:gd name="connsiteY9" fmla="*/ 0 h 1325563"/>
              <a:gd name="connsiteX10" fmla="*/ 5731002 w 10515600"/>
              <a:gd name="connsiteY10" fmla="*/ 0 h 1325563"/>
              <a:gd name="connsiteX11" fmla="*/ 6493383 w 10515600"/>
              <a:gd name="connsiteY11" fmla="*/ 0 h 1325563"/>
              <a:gd name="connsiteX12" fmla="*/ 6835140 w 10515600"/>
              <a:gd name="connsiteY12" fmla="*/ 0 h 1325563"/>
              <a:gd name="connsiteX13" fmla="*/ 7492365 w 10515600"/>
              <a:gd name="connsiteY13" fmla="*/ 0 h 1325563"/>
              <a:gd name="connsiteX14" fmla="*/ 8254746 w 10515600"/>
              <a:gd name="connsiteY14" fmla="*/ 0 h 1325563"/>
              <a:gd name="connsiteX15" fmla="*/ 9017127 w 10515600"/>
              <a:gd name="connsiteY15" fmla="*/ 0 h 1325563"/>
              <a:gd name="connsiteX16" fmla="*/ 9674352 w 10515600"/>
              <a:gd name="connsiteY16" fmla="*/ 0 h 1325563"/>
              <a:gd name="connsiteX17" fmla="*/ 10515600 w 10515600"/>
              <a:gd name="connsiteY17" fmla="*/ 0 h 1325563"/>
              <a:gd name="connsiteX18" fmla="*/ 10515600 w 10515600"/>
              <a:gd name="connsiteY18" fmla="*/ 689293 h 1325563"/>
              <a:gd name="connsiteX19" fmla="*/ 10515600 w 10515600"/>
              <a:gd name="connsiteY19" fmla="*/ 1325563 h 1325563"/>
              <a:gd name="connsiteX20" fmla="*/ 10068687 w 10515600"/>
              <a:gd name="connsiteY20" fmla="*/ 1325563 h 1325563"/>
              <a:gd name="connsiteX21" fmla="*/ 9726930 w 10515600"/>
              <a:gd name="connsiteY21" fmla="*/ 1325563 h 1325563"/>
              <a:gd name="connsiteX22" fmla="*/ 9385173 w 10515600"/>
              <a:gd name="connsiteY22" fmla="*/ 1325563 h 1325563"/>
              <a:gd name="connsiteX23" fmla="*/ 8517636 w 10515600"/>
              <a:gd name="connsiteY23" fmla="*/ 1325563 h 1325563"/>
              <a:gd name="connsiteX24" fmla="*/ 7650099 w 10515600"/>
              <a:gd name="connsiteY24" fmla="*/ 1325563 h 1325563"/>
              <a:gd name="connsiteX25" fmla="*/ 6992874 w 10515600"/>
              <a:gd name="connsiteY25" fmla="*/ 1325563 h 1325563"/>
              <a:gd name="connsiteX26" fmla="*/ 6545961 w 10515600"/>
              <a:gd name="connsiteY26" fmla="*/ 1325563 h 1325563"/>
              <a:gd name="connsiteX27" fmla="*/ 5888736 w 10515600"/>
              <a:gd name="connsiteY27" fmla="*/ 1325563 h 1325563"/>
              <a:gd name="connsiteX28" fmla="*/ 5336667 w 10515600"/>
              <a:gd name="connsiteY28" fmla="*/ 1325563 h 1325563"/>
              <a:gd name="connsiteX29" fmla="*/ 4784598 w 10515600"/>
              <a:gd name="connsiteY29" fmla="*/ 1325563 h 1325563"/>
              <a:gd name="connsiteX30" fmla="*/ 4232529 w 10515600"/>
              <a:gd name="connsiteY30" fmla="*/ 1325563 h 1325563"/>
              <a:gd name="connsiteX31" fmla="*/ 3680460 w 10515600"/>
              <a:gd name="connsiteY31" fmla="*/ 1325563 h 1325563"/>
              <a:gd name="connsiteX32" fmla="*/ 3233547 w 10515600"/>
              <a:gd name="connsiteY32" fmla="*/ 1325563 h 1325563"/>
              <a:gd name="connsiteX33" fmla="*/ 2681478 w 10515600"/>
              <a:gd name="connsiteY33" fmla="*/ 1325563 h 1325563"/>
              <a:gd name="connsiteX34" fmla="*/ 2024253 w 10515600"/>
              <a:gd name="connsiteY34" fmla="*/ 1325563 h 1325563"/>
              <a:gd name="connsiteX35" fmla="*/ 1156716 w 10515600"/>
              <a:gd name="connsiteY35" fmla="*/ 1325563 h 1325563"/>
              <a:gd name="connsiteX36" fmla="*/ 0 w 10515600"/>
              <a:gd name="connsiteY36" fmla="*/ 1325563 h 1325563"/>
              <a:gd name="connsiteX37" fmla="*/ 0 w 10515600"/>
              <a:gd name="connsiteY37" fmla="*/ 702548 h 1325563"/>
              <a:gd name="connsiteX38" fmla="*/ 0 w 10515600"/>
              <a:gd name="connsiteY38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15600" h="1325563" fill="none" extrusionOk="0">
                <a:moveTo>
                  <a:pt x="0" y="0"/>
                </a:moveTo>
                <a:cubicBezTo>
                  <a:pt x="191354" y="11115"/>
                  <a:pt x="235820" y="230"/>
                  <a:pt x="446913" y="0"/>
                </a:cubicBezTo>
                <a:cubicBezTo>
                  <a:pt x="658006" y="-230"/>
                  <a:pt x="757790" y="3684"/>
                  <a:pt x="998982" y="0"/>
                </a:cubicBezTo>
                <a:cubicBezTo>
                  <a:pt x="1240174" y="-3684"/>
                  <a:pt x="1387786" y="-5754"/>
                  <a:pt x="1551051" y="0"/>
                </a:cubicBezTo>
                <a:cubicBezTo>
                  <a:pt x="1714316" y="5754"/>
                  <a:pt x="2148997" y="42196"/>
                  <a:pt x="2418588" y="0"/>
                </a:cubicBezTo>
                <a:cubicBezTo>
                  <a:pt x="2688179" y="-42196"/>
                  <a:pt x="2827963" y="26920"/>
                  <a:pt x="3180969" y="0"/>
                </a:cubicBezTo>
                <a:cubicBezTo>
                  <a:pt x="3533975" y="-26920"/>
                  <a:pt x="3555847" y="-27636"/>
                  <a:pt x="3838194" y="0"/>
                </a:cubicBezTo>
                <a:cubicBezTo>
                  <a:pt x="4120541" y="27636"/>
                  <a:pt x="4092788" y="-6441"/>
                  <a:pt x="4179951" y="0"/>
                </a:cubicBezTo>
                <a:cubicBezTo>
                  <a:pt x="4267114" y="6441"/>
                  <a:pt x="4619833" y="36807"/>
                  <a:pt x="4942332" y="0"/>
                </a:cubicBezTo>
                <a:cubicBezTo>
                  <a:pt x="5264831" y="-36807"/>
                  <a:pt x="5151567" y="-3459"/>
                  <a:pt x="5284089" y="0"/>
                </a:cubicBezTo>
                <a:cubicBezTo>
                  <a:pt x="5416611" y="3459"/>
                  <a:pt x="5632747" y="-14321"/>
                  <a:pt x="5731002" y="0"/>
                </a:cubicBezTo>
                <a:cubicBezTo>
                  <a:pt x="5829257" y="14321"/>
                  <a:pt x="6170015" y="20533"/>
                  <a:pt x="6493383" y="0"/>
                </a:cubicBezTo>
                <a:cubicBezTo>
                  <a:pt x="6816751" y="-20533"/>
                  <a:pt x="6735029" y="4002"/>
                  <a:pt x="6835140" y="0"/>
                </a:cubicBezTo>
                <a:cubicBezTo>
                  <a:pt x="6935251" y="-4002"/>
                  <a:pt x="7230918" y="-23919"/>
                  <a:pt x="7492365" y="0"/>
                </a:cubicBezTo>
                <a:cubicBezTo>
                  <a:pt x="7753812" y="23919"/>
                  <a:pt x="7940490" y="-8328"/>
                  <a:pt x="8254746" y="0"/>
                </a:cubicBezTo>
                <a:cubicBezTo>
                  <a:pt x="8569002" y="8328"/>
                  <a:pt x="8683457" y="-33062"/>
                  <a:pt x="9017127" y="0"/>
                </a:cubicBezTo>
                <a:cubicBezTo>
                  <a:pt x="9350797" y="33062"/>
                  <a:pt x="9488327" y="-29594"/>
                  <a:pt x="9674352" y="0"/>
                </a:cubicBezTo>
                <a:cubicBezTo>
                  <a:pt x="9860378" y="29594"/>
                  <a:pt x="10124814" y="4187"/>
                  <a:pt x="10515600" y="0"/>
                </a:cubicBezTo>
                <a:cubicBezTo>
                  <a:pt x="10491337" y="248078"/>
                  <a:pt x="10525542" y="503788"/>
                  <a:pt x="10515600" y="689293"/>
                </a:cubicBezTo>
                <a:cubicBezTo>
                  <a:pt x="10505658" y="874798"/>
                  <a:pt x="10489880" y="1195340"/>
                  <a:pt x="10515600" y="1325563"/>
                </a:cubicBezTo>
                <a:cubicBezTo>
                  <a:pt x="10298331" y="1303845"/>
                  <a:pt x="10214951" y="1309809"/>
                  <a:pt x="10068687" y="1325563"/>
                </a:cubicBezTo>
                <a:cubicBezTo>
                  <a:pt x="9922423" y="1341317"/>
                  <a:pt x="9832964" y="1317604"/>
                  <a:pt x="9726930" y="1325563"/>
                </a:cubicBezTo>
                <a:cubicBezTo>
                  <a:pt x="9620896" y="1333522"/>
                  <a:pt x="9535622" y="1333728"/>
                  <a:pt x="9385173" y="1325563"/>
                </a:cubicBezTo>
                <a:cubicBezTo>
                  <a:pt x="9234724" y="1317398"/>
                  <a:pt x="8765354" y="1339504"/>
                  <a:pt x="8517636" y="1325563"/>
                </a:cubicBezTo>
                <a:cubicBezTo>
                  <a:pt x="8269918" y="1311622"/>
                  <a:pt x="7841194" y="1304144"/>
                  <a:pt x="7650099" y="1325563"/>
                </a:cubicBezTo>
                <a:cubicBezTo>
                  <a:pt x="7459004" y="1346982"/>
                  <a:pt x="7145517" y="1302820"/>
                  <a:pt x="6992874" y="1325563"/>
                </a:cubicBezTo>
                <a:cubicBezTo>
                  <a:pt x="6840231" y="1348306"/>
                  <a:pt x="6685995" y="1329057"/>
                  <a:pt x="6545961" y="1325563"/>
                </a:cubicBezTo>
                <a:cubicBezTo>
                  <a:pt x="6405927" y="1322069"/>
                  <a:pt x="6165809" y="1301975"/>
                  <a:pt x="5888736" y="1325563"/>
                </a:cubicBezTo>
                <a:cubicBezTo>
                  <a:pt x="5611664" y="1349151"/>
                  <a:pt x="5455361" y="1317081"/>
                  <a:pt x="5336667" y="1325563"/>
                </a:cubicBezTo>
                <a:cubicBezTo>
                  <a:pt x="5217973" y="1334045"/>
                  <a:pt x="4976362" y="1306735"/>
                  <a:pt x="4784598" y="1325563"/>
                </a:cubicBezTo>
                <a:cubicBezTo>
                  <a:pt x="4592834" y="1344391"/>
                  <a:pt x="4352333" y="1300815"/>
                  <a:pt x="4232529" y="1325563"/>
                </a:cubicBezTo>
                <a:cubicBezTo>
                  <a:pt x="4112725" y="1350311"/>
                  <a:pt x="3913544" y="1320277"/>
                  <a:pt x="3680460" y="1325563"/>
                </a:cubicBezTo>
                <a:cubicBezTo>
                  <a:pt x="3447376" y="1330849"/>
                  <a:pt x="3376910" y="1326960"/>
                  <a:pt x="3233547" y="1325563"/>
                </a:cubicBezTo>
                <a:cubicBezTo>
                  <a:pt x="3090184" y="1324166"/>
                  <a:pt x="2793483" y="1314855"/>
                  <a:pt x="2681478" y="1325563"/>
                </a:cubicBezTo>
                <a:cubicBezTo>
                  <a:pt x="2569473" y="1336271"/>
                  <a:pt x="2157515" y="1336333"/>
                  <a:pt x="2024253" y="1325563"/>
                </a:cubicBezTo>
                <a:cubicBezTo>
                  <a:pt x="1890991" y="1314793"/>
                  <a:pt x="1560152" y="1342903"/>
                  <a:pt x="1156716" y="1325563"/>
                </a:cubicBezTo>
                <a:cubicBezTo>
                  <a:pt x="753280" y="1308223"/>
                  <a:pt x="256713" y="1282437"/>
                  <a:pt x="0" y="1325563"/>
                </a:cubicBezTo>
                <a:cubicBezTo>
                  <a:pt x="15052" y="1076243"/>
                  <a:pt x="18402" y="978453"/>
                  <a:pt x="0" y="702548"/>
                </a:cubicBezTo>
                <a:cubicBezTo>
                  <a:pt x="-18402" y="426644"/>
                  <a:pt x="-12840" y="213363"/>
                  <a:pt x="0" y="0"/>
                </a:cubicBezTo>
                <a:close/>
              </a:path>
              <a:path w="10515600" h="1325563" stroke="0" extrusionOk="0">
                <a:moveTo>
                  <a:pt x="0" y="0"/>
                </a:moveTo>
                <a:cubicBezTo>
                  <a:pt x="198000" y="24485"/>
                  <a:pt x="357420" y="10965"/>
                  <a:pt x="657225" y="0"/>
                </a:cubicBezTo>
                <a:cubicBezTo>
                  <a:pt x="957031" y="-10965"/>
                  <a:pt x="885271" y="7307"/>
                  <a:pt x="998982" y="0"/>
                </a:cubicBezTo>
                <a:cubicBezTo>
                  <a:pt x="1112693" y="-7307"/>
                  <a:pt x="1394166" y="-27006"/>
                  <a:pt x="1551051" y="0"/>
                </a:cubicBezTo>
                <a:cubicBezTo>
                  <a:pt x="1707936" y="27006"/>
                  <a:pt x="1829379" y="-19875"/>
                  <a:pt x="2103120" y="0"/>
                </a:cubicBezTo>
                <a:cubicBezTo>
                  <a:pt x="2376861" y="19875"/>
                  <a:pt x="2402881" y="-15231"/>
                  <a:pt x="2550033" y="0"/>
                </a:cubicBezTo>
                <a:cubicBezTo>
                  <a:pt x="2697185" y="15231"/>
                  <a:pt x="3135739" y="41723"/>
                  <a:pt x="3417570" y="0"/>
                </a:cubicBezTo>
                <a:cubicBezTo>
                  <a:pt x="3699401" y="-41723"/>
                  <a:pt x="3731614" y="10657"/>
                  <a:pt x="3969639" y="0"/>
                </a:cubicBezTo>
                <a:cubicBezTo>
                  <a:pt x="4207664" y="-10657"/>
                  <a:pt x="4428917" y="10765"/>
                  <a:pt x="4732020" y="0"/>
                </a:cubicBezTo>
                <a:cubicBezTo>
                  <a:pt x="5035123" y="-10765"/>
                  <a:pt x="5104055" y="15028"/>
                  <a:pt x="5389245" y="0"/>
                </a:cubicBezTo>
                <a:cubicBezTo>
                  <a:pt x="5674435" y="-15028"/>
                  <a:pt x="5997509" y="-42027"/>
                  <a:pt x="6256782" y="0"/>
                </a:cubicBezTo>
                <a:cubicBezTo>
                  <a:pt x="6516055" y="42027"/>
                  <a:pt x="6810814" y="-37868"/>
                  <a:pt x="7124319" y="0"/>
                </a:cubicBezTo>
                <a:cubicBezTo>
                  <a:pt x="7437824" y="37868"/>
                  <a:pt x="7726471" y="39541"/>
                  <a:pt x="7991856" y="0"/>
                </a:cubicBezTo>
                <a:cubicBezTo>
                  <a:pt x="8257241" y="-39541"/>
                  <a:pt x="8339547" y="-22975"/>
                  <a:pt x="8543925" y="0"/>
                </a:cubicBezTo>
                <a:cubicBezTo>
                  <a:pt x="8748303" y="22975"/>
                  <a:pt x="8865117" y="4537"/>
                  <a:pt x="9095994" y="0"/>
                </a:cubicBezTo>
                <a:cubicBezTo>
                  <a:pt x="9326871" y="-4537"/>
                  <a:pt x="9822044" y="-5258"/>
                  <a:pt x="10515600" y="0"/>
                </a:cubicBezTo>
                <a:cubicBezTo>
                  <a:pt x="10526851" y="237502"/>
                  <a:pt x="10538516" y="473007"/>
                  <a:pt x="10515600" y="689293"/>
                </a:cubicBezTo>
                <a:cubicBezTo>
                  <a:pt x="10492684" y="905579"/>
                  <a:pt x="10543889" y="1127739"/>
                  <a:pt x="10515600" y="1325563"/>
                </a:cubicBezTo>
                <a:cubicBezTo>
                  <a:pt x="10421982" y="1344790"/>
                  <a:pt x="10265972" y="1338988"/>
                  <a:pt x="10068687" y="1325563"/>
                </a:cubicBezTo>
                <a:cubicBezTo>
                  <a:pt x="9871402" y="1312138"/>
                  <a:pt x="9377535" y="1359722"/>
                  <a:pt x="9201150" y="1325563"/>
                </a:cubicBezTo>
                <a:cubicBezTo>
                  <a:pt x="9024765" y="1291404"/>
                  <a:pt x="8917279" y="1308957"/>
                  <a:pt x="8754237" y="1325563"/>
                </a:cubicBezTo>
                <a:cubicBezTo>
                  <a:pt x="8591195" y="1342169"/>
                  <a:pt x="8362573" y="1353171"/>
                  <a:pt x="8097012" y="1325563"/>
                </a:cubicBezTo>
                <a:cubicBezTo>
                  <a:pt x="7831451" y="1297955"/>
                  <a:pt x="7744873" y="1310421"/>
                  <a:pt x="7650099" y="1325563"/>
                </a:cubicBezTo>
                <a:cubicBezTo>
                  <a:pt x="7555325" y="1340705"/>
                  <a:pt x="7045655" y="1311358"/>
                  <a:pt x="6782562" y="1325563"/>
                </a:cubicBezTo>
                <a:cubicBezTo>
                  <a:pt x="6519469" y="1339768"/>
                  <a:pt x="6390770" y="1313412"/>
                  <a:pt x="6230493" y="1325563"/>
                </a:cubicBezTo>
                <a:cubicBezTo>
                  <a:pt x="6070216" y="1337714"/>
                  <a:pt x="5957736" y="1329765"/>
                  <a:pt x="5888736" y="1325563"/>
                </a:cubicBezTo>
                <a:cubicBezTo>
                  <a:pt x="5819736" y="1321361"/>
                  <a:pt x="5570116" y="1318874"/>
                  <a:pt x="5441823" y="1325563"/>
                </a:cubicBezTo>
                <a:cubicBezTo>
                  <a:pt x="5313530" y="1332252"/>
                  <a:pt x="5194493" y="1325411"/>
                  <a:pt x="5100066" y="1325563"/>
                </a:cubicBezTo>
                <a:cubicBezTo>
                  <a:pt x="5005639" y="1325715"/>
                  <a:pt x="4530344" y="1294184"/>
                  <a:pt x="4337685" y="1325563"/>
                </a:cubicBezTo>
                <a:cubicBezTo>
                  <a:pt x="4145026" y="1356942"/>
                  <a:pt x="4028632" y="1344105"/>
                  <a:pt x="3785616" y="1325563"/>
                </a:cubicBezTo>
                <a:cubicBezTo>
                  <a:pt x="3542600" y="1307021"/>
                  <a:pt x="3320639" y="1352127"/>
                  <a:pt x="3128391" y="1325563"/>
                </a:cubicBezTo>
                <a:cubicBezTo>
                  <a:pt x="2936144" y="1298999"/>
                  <a:pt x="2785261" y="1330773"/>
                  <a:pt x="2471166" y="1325563"/>
                </a:cubicBezTo>
                <a:cubicBezTo>
                  <a:pt x="2157072" y="1320353"/>
                  <a:pt x="1920788" y="1332121"/>
                  <a:pt x="1603629" y="1325563"/>
                </a:cubicBezTo>
                <a:cubicBezTo>
                  <a:pt x="1286470" y="1319005"/>
                  <a:pt x="1321631" y="1300054"/>
                  <a:pt x="1051560" y="1325563"/>
                </a:cubicBezTo>
                <a:cubicBezTo>
                  <a:pt x="781489" y="1351072"/>
                  <a:pt x="226380" y="1299322"/>
                  <a:pt x="0" y="1325563"/>
                </a:cubicBezTo>
                <a:cubicBezTo>
                  <a:pt x="15235" y="1048301"/>
                  <a:pt x="-8717" y="874915"/>
                  <a:pt x="0" y="702548"/>
                </a:cubicBezTo>
                <a:cubicBezTo>
                  <a:pt x="8717" y="530182"/>
                  <a:pt x="-364" y="339912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  <a:alpha val="63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627097505"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ahnschrift Light" panose="020B0502040204020203" pitchFamily="34" charset="0"/>
              </a:rPr>
              <a:t>Screenshot of Application with Tabs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2078C4A-BBBA-496D-80EE-1370E810C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6" y="2592625"/>
            <a:ext cx="3032814" cy="2216350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0C317B-97EF-4114-B734-078238EBB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52" y="2600807"/>
            <a:ext cx="3032271" cy="221635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B4BEDFF-C1CF-4E5B-93A0-186E375BC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133" y="2592625"/>
            <a:ext cx="3024667" cy="22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78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Content Placeholder 38" descr="Computer code representation.">
            <a:extLst>
              <a:ext uri="{FF2B5EF4-FFF2-40B4-BE49-F238E27FC236}">
                <a16:creationId xmlns:a16="http://schemas.microsoft.com/office/drawing/2014/main" id="{EA784803-FCC4-4708-984C-F5275F58E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42693-F39E-42F5-BE52-1897E25C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12" y="252583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latin typeface="Bahnschrift Light" panose="020B0502040204020203" pitchFamily="34" charset="0"/>
              </a:rPr>
              <a:t>Read &amp; Write to Files</a:t>
            </a:r>
            <a:endParaRPr lang="en-US" sz="4000" dirty="0">
              <a:solidFill>
                <a:srgbClr val="FFFFF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3" name="Content Placeholder 64">
            <a:extLst>
              <a:ext uri="{FF2B5EF4-FFF2-40B4-BE49-F238E27FC236}">
                <a16:creationId xmlns:a16="http://schemas.microsoft.com/office/drawing/2014/main" id="{176F99E1-DD4B-A952-64DA-487881236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612" y="1722393"/>
            <a:ext cx="10515600" cy="4662156"/>
          </a:xfrm>
          <a:solidFill>
            <a:schemeClr val="accent5">
              <a:lumMod val="50000"/>
              <a:alpha val="63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Reading and writing to files allows the application to save or load the customer and order </a:t>
            </a: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information; closing it won’t lose the data.</a:t>
            </a:r>
            <a:endParaRPr lang="en-US" sz="18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18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DataIO</a:t>
            </a: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class was created with an add() method to: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6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the file, write the customer information, &amp; close the file.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Then, a </a:t>
            </a:r>
            <a:r>
              <a:rPr lang="en-US" sz="18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getList</a:t>
            </a: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 method was added to the </a:t>
            </a:r>
            <a:r>
              <a:rPr lang="en-US" sz="18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DataIO</a:t>
            </a: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class to: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6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the file, read the customer information from the file, and close the file.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‘Submit Order’ method was updated to create an </a:t>
            </a:r>
            <a:r>
              <a:rPr lang="en-US" sz="18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DataIO</a:t>
            </a: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object, call the add() method, &amp; call the ‘Load Customers’ method.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‘Load Customers’ method was updated to create a </a:t>
            </a:r>
            <a:r>
              <a:rPr lang="en-US" sz="18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DataIO</a:t>
            </a: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object and call the </a:t>
            </a:r>
            <a:r>
              <a:rPr lang="en-US" sz="18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getList</a:t>
            </a: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 method.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delete() method in the </a:t>
            </a:r>
            <a:r>
              <a:rPr lang="en-US" sz="18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DataIO</a:t>
            </a: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class was created to delete the old file and create a new file and remove the customer that the user selected.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Finally, the ‘Delete Customer’ button event method was updated to delete the selected customer and display the remaining ones.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endParaRPr lang="en-US" sz="200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sketch box">
            <a:extLst>
              <a:ext uri="{FF2B5EF4-FFF2-40B4-BE49-F238E27FC236}">
                <a16:creationId xmlns:a16="http://schemas.microsoft.com/office/drawing/2014/main" id="{330CA408-C547-435D-87A2-6A8FCC3C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131" y="1500888"/>
            <a:ext cx="11248563" cy="4991987"/>
          </a:xfrm>
          <a:custGeom>
            <a:avLst/>
            <a:gdLst>
              <a:gd name="connsiteX0" fmla="*/ 0 w 11248563"/>
              <a:gd name="connsiteY0" fmla="*/ 0 h 4991987"/>
              <a:gd name="connsiteX1" fmla="*/ 549195 w 11248563"/>
              <a:gd name="connsiteY1" fmla="*/ 0 h 4991987"/>
              <a:gd name="connsiteX2" fmla="*/ 873418 w 11248563"/>
              <a:gd name="connsiteY2" fmla="*/ 0 h 4991987"/>
              <a:gd name="connsiteX3" fmla="*/ 1760069 w 11248563"/>
              <a:gd name="connsiteY3" fmla="*/ 0 h 4991987"/>
              <a:gd name="connsiteX4" fmla="*/ 2309264 w 11248563"/>
              <a:gd name="connsiteY4" fmla="*/ 0 h 4991987"/>
              <a:gd name="connsiteX5" fmla="*/ 2858458 w 11248563"/>
              <a:gd name="connsiteY5" fmla="*/ 0 h 4991987"/>
              <a:gd name="connsiteX6" fmla="*/ 3745110 w 11248563"/>
              <a:gd name="connsiteY6" fmla="*/ 0 h 4991987"/>
              <a:gd name="connsiteX7" fmla="*/ 4181819 w 11248563"/>
              <a:gd name="connsiteY7" fmla="*/ 0 h 4991987"/>
              <a:gd name="connsiteX8" fmla="*/ 5068470 w 11248563"/>
              <a:gd name="connsiteY8" fmla="*/ 0 h 4991987"/>
              <a:gd name="connsiteX9" fmla="*/ 5955122 w 11248563"/>
              <a:gd name="connsiteY9" fmla="*/ 0 h 4991987"/>
              <a:gd name="connsiteX10" fmla="*/ 6616802 w 11248563"/>
              <a:gd name="connsiteY10" fmla="*/ 0 h 4991987"/>
              <a:gd name="connsiteX11" fmla="*/ 7503453 w 11248563"/>
              <a:gd name="connsiteY11" fmla="*/ 0 h 4991987"/>
              <a:gd name="connsiteX12" fmla="*/ 8052648 w 11248563"/>
              <a:gd name="connsiteY12" fmla="*/ 0 h 4991987"/>
              <a:gd name="connsiteX13" fmla="*/ 8601842 w 11248563"/>
              <a:gd name="connsiteY13" fmla="*/ 0 h 4991987"/>
              <a:gd name="connsiteX14" fmla="*/ 9376008 w 11248563"/>
              <a:gd name="connsiteY14" fmla="*/ 0 h 4991987"/>
              <a:gd name="connsiteX15" fmla="*/ 9925203 w 11248563"/>
              <a:gd name="connsiteY15" fmla="*/ 0 h 4991987"/>
              <a:gd name="connsiteX16" fmla="*/ 11248563 w 11248563"/>
              <a:gd name="connsiteY16" fmla="*/ 0 h 4991987"/>
              <a:gd name="connsiteX17" fmla="*/ 11248563 w 11248563"/>
              <a:gd name="connsiteY17" fmla="*/ 723838 h 4991987"/>
              <a:gd name="connsiteX18" fmla="*/ 11248563 w 11248563"/>
              <a:gd name="connsiteY18" fmla="*/ 1397756 h 4991987"/>
              <a:gd name="connsiteX19" fmla="*/ 11248563 w 11248563"/>
              <a:gd name="connsiteY19" fmla="*/ 2071675 h 4991987"/>
              <a:gd name="connsiteX20" fmla="*/ 11248563 w 11248563"/>
              <a:gd name="connsiteY20" fmla="*/ 2545913 h 4991987"/>
              <a:gd name="connsiteX21" fmla="*/ 11248563 w 11248563"/>
              <a:gd name="connsiteY21" fmla="*/ 3070072 h 4991987"/>
              <a:gd name="connsiteX22" fmla="*/ 11248563 w 11248563"/>
              <a:gd name="connsiteY22" fmla="*/ 3743990 h 4991987"/>
              <a:gd name="connsiteX23" fmla="*/ 11248563 w 11248563"/>
              <a:gd name="connsiteY23" fmla="*/ 4318069 h 4991987"/>
              <a:gd name="connsiteX24" fmla="*/ 11248563 w 11248563"/>
              <a:gd name="connsiteY24" fmla="*/ 4991987 h 4991987"/>
              <a:gd name="connsiteX25" fmla="*/ 10474397 w 11248563"/>
              <a:gd name="connsiteY25" fmla="*/ 4991987 h 4991987"/>
              <a:gd name="connsiteX26" fmla="*/ 10150174 w 11248563"/>
              <a:gd name="connsiteY26" fmla="*/ 4991987 h 4991987"/>
              <a:gd name="connsiteX27" fmla="*/ 9488494 w 11248563"/>
              <a:gd name="connsiteY27" fmla="*/ 4991987 h 4991987"/>
              <a:gd name="connsiteX28" fmla="*/ 9051785 w 11248563"/>
              <a:gd name="connsiteY28" fmla="*/ 4991987 h 4991987"/>
              <a:gd name="connsiteX29" fmla="*/ 8277619 w 11248563"/>
              <a:gd name="connsiteY29" fmla="*/ 4991987 h 4991987"/>
              <a:gd name="connsiteX30" fmla="*/ 7840910 w 11248563"/>
              <a:gd name="connsiteY30" fmla="*/ 4991987 h 4991987"/>
              <a:gd name="connsiteX31" fmla="*/ 7066744 w 11248563"/>
              <a:gd name="connsiteY31" fmla="*/ 4991987 h 4991987"/>
              <a:gd name="connsiteX32" fmla="*/ 6742521 w 11248563"/>
              <a:gd name="connsiteY32" fmla="*/ 4991987 h 4991987"/>
              <a:gd name="connsiteX33" fmla="*/ 5968355 w 11248563"/>
              <a:gd name="connsiteY33" fmla="*/ 4991987 h 4991987"/>
              <a:gd name="connsiteX34" fmla="*/ 5531646 w 11248563"/>
              <a:gd name="connsiteY34" fmla="*/ 4991987 h 4991987"/>
              <a:gd name="connsiteX35" fmla="*/ 5207423 w 11248563"/>
              <a:gd name="connsiteY35" fmla="*/ 4991987 h 4991987"/>
              <a:gd name="connsiteX36" fmla="*/ 4770714 w 11248563"/>
              <a:gd name="connsiteY36" fmla="*/ 4991987 h 4991987"/>
              <a:gd name="connsiteX37" fmla="*/ 3996548 w 11248563"/>
              <a:gd name="connsiteY37" fmla="*/ 4991987 h 4991987"/>
              <a:gd name="connsiteX38" fmla="*/ 3559839 w 11248563"/>
              <a:gd name="connsiteY38" fmla="*/ 4991987 h 4991987"/>
              <a:gd name="connsiteX39" fmla="*/ 3235616 w 11248563"/>
              <a:gd name="connsiteY39" fmla="*/ 4991987 h 4991987"/>
              <a:gd name="connsiteX40" fmla="*/ 2798907 w 11248563"/>
              <a:gd name="connsiteY40" fmla="*/ 4991987 h 4991987"/>
              <a:gd name="connsiteX41" fmla="*/ 2249713 w 11248563"/>
              <a:gd name="connsiteY41" fmla="*/ 4991987 h 4991987"/>
              <a:gd name="connsiteX42" fmla="*/ 1588032 w 11248563"/>
              <a:gd name="connsiteY42" fmla="*/ 4991987 h 4991987"/>
              <a:gd name="connsiteX43" fmla="*/ 1151324 w 11248563"/>
              <a:gd name="connsiteY43" fmla="*/ 4991987 h 4991987"/>
              <a:gd name="connsiteX44" fmla="*/ 0 w 11248563"/>
              <a:gd name="connsiteY44" fmla="*/ 4991987 h 4991987"/>
              <a:gd name="connsiteX45" fmla="*/ 0 w 11248563"/>
              <a:gd name="connsiteY45" fmla="*/ 4367989 h 4991987"/>
              <a:gd name="connsiteX46" fmla="*/ 0 w 11248563"/>
              <a:gd name="connsiteY46" fmla="*/ 3743990 h 4991987"/>
              <a:gd name="connsiteX47" fmla="*/ 0 w 11248563"/>
              <a:gd name="connsiteY47" fmla="*/ 3119992 h 4991987"/>
              <a:gd name="connsiteX48" fmla="*/ 0 w 11248563"/>
              <a:gd name="connsiteY48" fmla="*/ 2495994 h 4991987"/>
              <a:gd name="connsiteX49" fmla="*/ 0 w 11248563"/>
              <a:gd name="connsiteY49" fmla="*/ 1921915 h 4991987"/>
              <a:gd name="connsiteX50" fmla="*/ 0 w 11248563"/>
              <a:gd name="connsiteY50" fmla="*/ 1247997 h 4991987"/>
              <a:gd name="connsiteX51" fmla="*/ 0 w 11248563"/>
              <a:gd name="connsiteY51" fmla="*/ 623998 h 4991987"/>
              <a:gd name="connsiteX52" fmla="*/ 0 w 11248563"/>
              <a:gd name="connsiteY52" fmla="*/ 0 h 499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248563" h="4991987" extrusionOk="0">
                <a:moveTo>
                  <a:pt x="0" y="0"/>
                </a:moveTo>
                <a:cubicBezTo>
                  <a:pt x="134791" y="24351"/>
                  <a:pt x="352801" y="10047"/>
                  <a:pt x="549195" y="0"/>
                </a:cubicBezTo>
                <a:cubicBezTo>
                  <a:pt x="745590" y="-10047"/>
                  <a:pt x="780064" y="5667"/>
                  <a:pt x="873418" y="0"/>
                </a:cubicBezTo>
                <a:cubicBezTo>
                  <a:pt x="966772" y="-5667"/>
                  <a:pt x="1489433" y="18075"/>
                  <a:pt x="1760069" y="0"/>
                </a:cubicBezTo>
                <a:cubicBezTo>
                  <a:pt x="2030705" y="-18075"/>
                  <a:pt x="2168144" y="7970"/>
                  <a:pt x="2309264" y="0"/>
                </a:cubicBezTo>
                <a:cubicBezTo>
                  <a:pt x="2450384" y="-7970"/>
                  <a:pt x="2619100" y="-1033"/>
                  <a:pt x="2858458" y="0"/>
                </a:cubicBezTo>
                <a:cubicBezTo>
                  <a:pt x="3097816" y="1033"/>
                  <a:pt x="3548188" y="-36715"/>
                  <a:pt x="3745110" y="0"/>
                </a:cubicBezTo>
                <a:cubicBezTo>
                  <a:pt x="3942032" y="36715"/>
                  <a:pt x="4009645" y="-6983"/>
                  <a:pt x="4181819" y="0"/>
                </a:cubicBezTo>
                <a:cubicBezTo>
                  <a:pt x="4353993" y="6983"/>
                  <a:pt x="4810137" y="-5444"/>
                  <a:pt x="5068470" y="0"/>
                </a:cubicBezTo>
                <a:cubicBezTo>
                  <a:pt x="5326803" y="5444"/>
                  <a:pt x="5704154" y="17498"/>
                  <a:pt x="5955122" y="0"/>
                </a:cubicBezTo>
                <a:cubicBezTo>
                  <a:pt x="6206090" y="-17498"/>
                  <a:pt x="6431627" y="-27671"/>
                  <a:pt x="6616802" y="0"/>
                </a:cubicBezTo>
                <a:cubicBezTo>
                  <a:pt x="6801977" y="27671"/>
                  <a:pt x="7233654" y="-2023"/>
                  <a:pt x="7503453" y="0"/>
                </a:cubicBezTo>
                <a:cubicBezTo>
                  <a:pt x="7773252" y="2023"/>
                  <a:pt x="7926291" y="14666"/>
                  <a:pt x="8052648" y="0"/>
                </a:cubicBezTo>
                <a:cubicBezTo>
                  <a:pt x="8179005" y="-14666"/>
                  <a:pt x="8448827" y="1527"/>
                  <a:pt x="8601842" y="0"/>
                </a:cubicBezTo>
                <a:cubicBezTo>
                  <a:pt x="8754857" y="-1527"/>
                  <a:pt x="9152439" y="33228"/>
                  <a:pt x="9376008" y="0"/>
                </a:cubicBezTo>
                <a:cubicBezTo>
                  <a:pt x="9599577" y="-33228"/>
                  <a:pt x="9714899" y="-7900"/>
                  <a:pt x="9925203" y="0"/>
                </a:cubicBezTo>
                <a:cubicBezTo>
                  <a:pt x="10135508" y="7900"/>
                  <a:pt x="10656277" y="-64875"/>
                  <a:pt x="11248563" y="0"/>
                </a:cubicBezTo>
                <a:cubicBezTo>
                  <a:pt x="11249398" y="183989"/>
                  <a:pt x="11259784" y="571276"/>
                  <a:pt x="11248563" y="723838"/>
                </a:cubicBezTo>
                <a:cubicBezTo>
                  <a:pt x="11237342" y="876400"/>
                  <a:pt x="11262222" y="1066723"/>
                  <a:pt x="11248563" y="1397756"/>
                </a:cubicBezTo>
                <a:cubicBezTo>
                  <a:pt x="11234904" y="1728789"/>
                  <a:pt x="11253664" y="1898282"/>
                  <a:pt x="11248563" y="2071675"/>
                </a:cubicBezTo>
                <a:cubicBezTo>
                  <a:pt x="11243462" y="2245068"/>
                  <a:pt x="11255199" y="2440104"/>
                  <a:pt x="11248563" y="2545913"/>
                </a:cubicBezTo>
                <a:cubicBezTo>
                  <a:pt x="11241927" y="2651722"/>
                  <a:pt x="11243650" y="2895143"/>
                  <a:pt x="11248563" y="3070072"/>
                </a:cubicBezTo>
                <a:cubicBezTo>
                  <a:pt x="11253476" y="3245001"/>
                  <a:pt x="11225571" y="3428409"/>
                  <a:pt x="11248563" y="3743990"/>
                </a:cubicBezTo>
                <a:cubicBezTo>
                  <a:pt x="11271555" y="4059571"/>
                  <a:pt x="11237238" y="4064444"/>
                  <a:pt x="11248563" y="4318069"/>
                </a:cubicBezTo>
                <a:cubicBezTo>
                  <a:pt x="11259888" y="4571694"/>
                  <a:pt x="11263739" y="4856099"/>
                  <a:pt x="11248563" y="4991987"/>
                </a:cubicBezTo>
                <a:cubicBezTo>
                  <a:pt x="10965388" y="4992593"/>
                  <a:pt x="10693325" y="5013725"/>
                  <a:pt x="10474397" y="4991987"/>
                </a:cubicBezTo>
                <a:cubicBezTo>
                  <a:pt x="10255469" y="4970249"/>
                  <a:pt x="10229795" y="4993938"/>
                  <a:pt x="10150174" y="4991987"/>
                </a:cubicBezTo>
                <a:cubicBezTo>
                  <a:pt x="10070553" y="4990036"/>
                  <a:pt x="9622847" y="4965007"/>
                  <a:pt x="9488494" y="4991987"/>
                </a:cubicBezTo>
                <a:cubicBezTo>
                  <a:pt x="9354141" y="5018967"/>
                  <a:pt x="9253935" y="4979186"/>
                  <a:pt x="9051785" y="4991987"/>
                </a:cubicBezTo>
                <a:cubicBezTo>
                  <a:pt x="8849635" y="5004788"/>
                  <a:pt x="8598914" y="4970354"/>
                  <a:pt x="8277619" y="4991987"/>
                </a:cubicBezTo>
                <a:cubicBezTo>
                  <a:pt x="7956324" y="5013620"/>
                  <a:pt x="7958446" y="4992560"/>
                  <a:pt x="7840910" y="4991987"/>
                </a:cubicBezTo>
                <a:cubicBezTo>
                  <a:pt x="7723374" y="4991414"/>
                  <a:pt x="7327244" y="5016858"/>
                  <a:pt x="7066744" y="4991987"/>
                </a:cubicBezTo>
                <a:cubicBezTo>
                  <a:pt x="6806244" y="4967116"/>
                  <a:pt x="6810408" y="5005722"/>
                  <a:pt x="6742521" y="4991987"/>
                </a:cubicBezTo>
                <a:cubicBezTo>
                  <a:pt x="6674634" y="4978252"/>
                  <a:pt x="6189476" y="5029489"/>
                  <a:pt x="5968355" y="4991987"/>
                </a:cubicBezTo>
                <a:cubicBezTo>
                  <a:pt x="5747234" y="4954485"/>
                  <a:pt x="5736696" y="4993773"/>
                  <a:pt x="5531646" y="4991987"/>
                </a:cubicBezTo>
                <a:cubicBezTo>
                  <a:pt x="5326596" y="4990201"/>
                  <a:pt x="5352006" y="5004485"/>
                  <a:pt x="5207423" y="4991987"/>
                </a:cubicBezTo>
                <a:cubicBezTo>
                  <a:pt x="5062840" y="4979489"/>
                  <a:pt x="4912318" y="4979047"/>
                  <a:pt x="4770714" y="4991987"/>
                </a:cubicBezTo>
                <a:cubicBezTo>
                  <a:pt x="4629110" y="5004927"/>
                  <a:pt x="4208442" y="5026516"/>
                  <a:pt x="3996548" y="4991987"/>
                </a:cubicBezTo>
                <a:cubicBezTo>
                  <a:pt x="3784654" y="4957458"/>
                  <a:pt x="3748321" y="4984749"/>
                  <a:pt x="3559839" y="4991987"/>
                </a:cubicBezTo>
                <a:cubicBezTo>
                  <a:pt x="3371357" y="4999225"/>
                  <a:pt x="3345028" y="4981512"/>
                  <a:pt x="3235616" y="4991987"/>
                </a:cubicBezTo>
                <a:cubicBezTo>
                  <a:pt x="3126204" y="5002462"/>
                  <a:pt x="2909062" y="4970157"/>
                  <a:pt x="2798907" y="4991987"/>
                </a:cubicBezTo>
                <a:cubicBezTo>
                  <a:pt x="2688752" y="5013817"/>
                  <a:pt x="2427868" y="4982631"/>
                  <a:pt x="2249713" y="4991987"/>
                </a:cubicBezTo>
                <a:cubicBezTo>
                  <a:pt x="2071558" y="5001343"/>
                  <a:pt x="1855589" y="4997913"/>
                  <a:pt x="1588032" y="4991987"/>
                </a:cubicBezTo>
                <a:cubicBezTo>
                  <a:pt x="1320475" y="4986061"/>
                  <a:pt x="1357235" y="4979711"/>
                  <a:pt x="1151324" y="4991987"/>
                </a:cubicBezTo>
                <a:cubicBezTo>
                  <a:pt x="945413" y="5004263"/>
                  <a:pt x="352472" y="5044994"/>
                  <a:pt x="0" y="4991987"/>
                </a:cubicBezTo>
                <a:cubicBezTo>
                  <a:pt x="-29727" y="4791386"/>
                  <a:pt x="16532" y="4633286"/>
                  <a:pt x="0" y="4367989"/>
                </a:cubicBezTo>
                <a:cubicBezTo>
                  <a:pt x="-16532" y="4102692"/>
                  <a:pt x="-18676" y="4043992"/>
                  <a:pt x="0" y="3743990"/>
                </a:cubicBezTo>
                <a:cubicBezTo>
                  <a:pt x="18676" y="3443988"/>
                  <a:pt x="-7817" y="3246507"/>
                  <a:pt x="0" y="3119992"/>
                </a:cubicBezTo>
                <a:cubicBezTo>
                  <a:pt x="7817" y="2993477"/>
                  <a:pt x="8589" y="2704086"/>
                  <a:pt x="0" y="2495994"/>
                </a:cubicBezTo>
                <a:cubicBezTo>
                  <a:pt x="-8589" y="2287902"/>
                  <a:pt x="16404" y="2071481"/>
                  <a:pt x="0" y="1921915"/>
                </a:cubicBezTo>
                <a:cubicBezTo>
                  <a:pt x="-16404" y="1772349"/>
                  <a:pt x="23989" y="1452952"/>
                  <a:pt x="0" y="1247997"/>
                </a:cubicBezTo>
                <a:cubicBezTo>
                  <a:pt x="-23989" y="1043042"/>
                  <a:pt x="-23918" y="919114"/>
                  <a:pt x="0" y="623998"/>
                </a:cubicBezTo>
                <a:cubicBezTo>
                  <a:pt x="23918" y="328882"/>
                  <a:pt x="25967" y="213678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400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8" descr="Computer code representation.">
            <a:extLst>
              <a:ext uri="{FF2B5EF4-FFF2-40B4-BE49-F238E27FC236}">
                <a16:creationId xmlns:a16="http://schemas.microsoft.com/office/drawing/2014/main" id="{ED5D58E6-E2DF-40BC-B330-B253303DB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6222D1-F9E9-4770-85B0-E7C851FC4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  <a:custGeom>
            <a:avLst/>
            <a:gdLst>
              <a:gd name="connsiteX0" fmla="*/ 0 w 10515600"/>
              <a:gd name="connsiteY0" fmla="*/ 0 h 1158875"/>
              <a:gd name="connsiteX1" fmla="*/ 657225 w 10515600"/>
              <a:gd name="connsiteY1" fmla="*/ 0 h 1158875"/>
              <a:gd name="connsiteX2" fmla="*/ 1524762 w 10515600"/>
              <a:gd name="connsiteY2" fmla="*/ 0 h 1158875"/>
              <a:gd name="connsiteX3" fmla="*/ 1866519 w 10515600"/>
              <a:gd name="connsiteY3" fmla="*/ 0 h 1158875"/>
              <a:gd name="connsiteX4" fmla="*/ 2208276 w 10515600"/>
              <a:gd name="connsiteY4" fmla="*/ 0 h 1158875"/>
              <a:gd name="connsiteX5" fmla="*/ 2865501 w 10515600"/>
              <a:gd name="connsiteY5" fmla="*/ 0 h 1158875"/>
              <a:gd name="connsiteX6" fmla="*/ 3417570 w 10515600"/>
              <a:gd name="connsiteY6" fmla="*/ 0 h 1158875"/>
              <a:gd name="connsiteX7" fmla="*/ 4285107 w 10515600"/>
              <a:gd name="connsiteY7" fmla="*/ 0 h 1158875"/>
              <a:gd name="connsiteX8" fmla="*/ 4837176 w 10515600"/>
              <a:gd name="connsiteY8" fmla="*/ 0 h 1158875"/>
              <a:gd name="connsiteX9" fmla="*/ 5704713 w 10515600"/>
              <a:gd name="connsiteY9" fmla="*/ 0 h 1158875"/>
              <a:gd name="connsiteX10" fmla="*/ 6361938 w 10515600"/>
              <a:gd name="connsiteY10" fmla="*/ 0 h 1158875"/>
              <a:gd name="connsiteX11" fmla="*/ 6703695 w 10515600"/>
              <a:gd name="connsiteY11" fmla="*/ 0 h 1158875"/>
              <a:gd name="connsiteX12" fmla="*/ 7255764 w 10515600"/>
              <a:gd name="connsiteY12" fmla="*/ 0 h 1158875"/>
              <a:gd name="connsiteX13" fmla="*/ 7912989 w 10515600"/>
              <a:gd name="connsiteY13" fmla="*/ 0 h 1158875"/>
              <a:gd name="connsiteX14" fmla="*/ 8675370 w 10515600"/>
              <a:gd name="connsiteY14" fmla="*/ 0 h 1158875"/>
              <a:gd name="connsiteX15" fmla="*/ 9227439 w 10515600"/>
              <a:gd name="connsiteY15" fmla="*/ 0 h 1158875"/>
              <a:gd name="connsiteX16" fmla="*/ 9779508 w 10515600"/>
              <a:gd name="connsiteY16" fmla="*/ 0 h 1158875"/>
              <a:gd name="connsiteX17" fmla="*/ 10515600 w 10515600"/>
              <a:gd name="connsiteY17" fmla="*/ 0 h 1158875"/>
              <a:gd name="connsiteX18" fmla="*/ 10515600 w 10515600"/>
              <a:gd name="connsiteY18" fmla="*/ 579438 h 1158875"/>
              <a:gd name="connsiteX19" fmla="*/ 10515600 w 10515600"/>
              <a:gd name="connsiteY19" fmla="*/ 1158875 h 1158875"/>
              <a:gd name="connsiteX20" fmla="*/ 9963531 w 10515600"/>
              <a:gd name="connsiteY20" fmla="*/ 1158875 h 1158875"/>
              <a:gd name="connsiteX21" fmla="*/ 9516618 w 10515600"/>
              <a:gd name="connsiteY21" fmla="*/ 1158875 h 1158875"/>
              <a:gd name="connsiteX22" fmla="*/ 9069705 w 10515600"/>
              <a:gd name="connsiteY22" fmla="*/ 1158875 h 1158875"/>
              <a:gd name="connsiteX23" fmla="*/ 8412480 w 10515600"/>
              <a:gd name="connsiteY23" fmla="*/ 1158875 h 1158875"/>
              <a:gd name="connsiteX24" fmla="*/ 7965567 w 10515600"/>
              <a:gd name="connsiteY24" fmla="*/ 1158875 h 1158875"/>
              <a:gd name="connsiteX25" fmla="*/ 7518654 w 10515600"/>
              <a:gd name="connsiteY25" fmla="*/ 1158875 h 1158875"/>
              <a:gd name="connsiteX26" fmla="*/ 6756273 w 10515600"/>
              <a:gd name="connsiteY26" fmla="*/ 1158875 h 1158875"/>
              <a:gd name="connsiteX27" fmla="*/ 6204204 w 10515600"/>
              <a:gd name="connsiteY27" fmla="*/ 1158875 h 1158875"/>
              <a:gd name="connsiteX28" fmla="*/ 5441823 w 10515600"/>
              <a:gd name="connsiteY28" fmla="*/ 1158875 h 1158875"/>
              <a:gd name="connsiteX29" fmla="*/ 4994910 w 10515600"/>
              <a:gd name="connsiteY29" fmla="*/ 1158875 h 1158875"/>
              <a:gd name="connsiteX30" fmla="*/ 4547997 w 10515600"/>
              <a:gd name="connsiteY30" fmla="*/ 1158875 h 1158875"/>
              <a:gd name="connsiteX31" fmla="*/ 4101084 w 10515600"/>
              <a:gd name="connsiteY31" fmla="*/ 1158875 h 1158875"/>
              <a:gd name="connsiteX32" fmla="*/ 3233547 w 10515600"/>
              <a:gd name="connsiteY32" fmla="*/ 1158875 h 1158875"/>
              <a:gd name="connsiteX33" fmla="*/ 2576322 w 10515600"/>
              <a:gd name="connsiteY33" fmla="*/ 1158875 h 1158875"/>
              <a:gd name="connsiteX34" fmla="*/ 1813941 w 10515600"/>
              <a:gd name="connsiteY34" fmla="*/ 1158875 h 1158875"/>
              <a:gd name="connsiteX35" fmla="*/ 946404 w 10515600"/>
              <a:gd name="connsiteY35" fmla="*/ 1158875 h 1158875"/>
              <a:gd name="connsiteX36" fmla="*/ 0 w 10515600"/>
              <a:gd name="connsiteY36" fmla="*/ 1158875 h 1158875"/>
              <a:gd name="connsiteX37" fmla="*/ 0 w 10515600"/>
              <a:gd name="connsiteY37" fmla="*/ 567849 h 1158875"/>
              <a:gd name="connsiteX38" fmla="*/ 0 w 10515600"/>
              <a:gd name="connsiteY38" fmla="*/ 0 h 115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15600" h="1158875" fill="none" extrusionOk="0">
                <a:moveTo>
                  <a:pt x="0" y="0"/>
                </a:moveTo>
                <a:cubicBezTo>
                  <a:pt x="257439" y="-16359"/>
                  <a:pt x="504661" y="-23573"/>
                  <a:pt x="657225" y="0"/>
                </a:cubicBezTo>
                <a:cubicBezTo>
                  <a:pt x="809790" y="23573"/>
                  <a:pt x="1289246" y="-23295"/>
                  <a:pt x="1524762" y="0"/>
                </a:cubicBezTo>
                <a:cubicBezTo>
                  <a:pt x="1760278" y="23295"/>
                  <a:pt x="1797899" y="14077"/>
                  <a:pt x="1866519" y="0"/>
                </a:cubicBezTo>
                <a:cubicBezTo>
                  <a:pt x="1935139" y="-14077"/>
                  <a:pt x="2107285" y="-732"/>
                  <a:pt x="2208276" y="0"/>
                </a:cubicBezTo>
                <a:cubicBezTo>
                  <a:pt x="2309267" y="732"/>
                  <a:pt x="2588416" y="-7320"/>
                  <a:pt x="2865501" y="0"/>
                </a:cubicBezTo>
                <a:cubicBezTo>
                  <a:pt x="3142586" y="7320"/>
                  <a:pt x="3293372" y="-189"/>
                  <a:pt x="3417570" y="0"/>
                </a:cubicBezTo>
                <a:cubicBezTo>
                  <a:pt x="3541768" y="189"/>
                  <a:pt x="4039340" y="31860"/>
                  <a:pt x="4285107" y="0"/>
                </a:cubicBezTo>
                <a:cubicBezTo>
                  <a:pt x="4530874" y="-31860"/>
                  <a:pt x="4676547" y="-1369"/>
                  <a:pt x="4837176" y="0"/>
                </a:cubicBezTo>
                <a:cubicBezTo>
                  <a:pt x="4997805" y="1369"/>
                  <a:pt x="5485561" y="-42189"/>
                  <a:pt x="5704713" y="0"/>
                </a:cubicBezTo>
                <a:cubicBezTo>
                  <a:pt x="5923865" y="42189"/>
                  <a:pt x="6142417" y="-21074"/>
                  <a:pt x="6361938" y="0"/>
                </a:cubicBezTo>
                <a:cubicBezTo>
                  <a:pt x="6581460" y="21074"/>
                  <a:pt x="6543774" y="14373"/>
                  <a:pt x="6703695" y="0"/>
                </a:cubicBezTo>
                <a:cubicBezTo>
                  <a:pt x="6863616" y="-14373"/>
                  <a:pt x="7029110" y="-12435"/>
                  <a:pt x="7255764" y="0"/>
                </a:cubicBezTo>
                <a:cubicBezTo>
                  <a:pt x="7482418" y="12435"/>
                  <a:pt x="7669460" y="-1670"/>
                  <a:pt x="7912989" y="0"/>
                </a:cubicBezTo>
                <a:cubicBezTo>
                  <a:pt x="8156518" y="1670"/>
                  <a:pt x="8429895" y="30282"/>
                  <a:pt x="8675370" y="0"/>
                </a:cubicBezTo>
                <a:cubicBezTo>
                  <a:pt x="8920845" y="-30282"/>
                  <a:pt x="9027096" y="18565"/>
                  <a:pt x="9227439" y="0"/>
                </a:cubicBezTo>
                <a:cubicBezTo>
                  <a:pt x="9427782" y="-18565"/>
                  <a:pt x="9662689" y="-13226"/>
                  <a:pt x="9779508" y="0"/>
                </a:cubicBezTo>
                <a:cubicBezTo>
                  <a:pt x="9896327" y="13226"/>
                  <a:pt x="10164265" y="-35737"/>
                  <a:pt x="10515600" y="0"/>
                </a:cubicBezTo>
                <a:cubicBezTo>
                  <a:pt x="10507675" y="124632"/>
                  <a:pt x="10542261" y="432160"/>
                  <a:pt x="10515600" y="579438"/>
                </a:cubicBezTo>
                <a:cubicBezTo>
                  <a:pt x="10488939" y="726716"/>
                  <a:pt x="10524227" y="1006150"/>
                  <a:pt x="10515600" y="1158875"/>
                </a:cubicBezTo>
                <a:cubicBezTo>
                  <a:pt x="10277684" y="1175527"/>
                  <a:pt x="10165001" y="1177182"/>
                  <a:pt x="9963531" y="1158875"/>
                </a:cubicBezTo>
                <a:cubicBezTo>
                  <a:pt x="9762061" y="1140568"/>
                  <a:pt x="9606352" y="1148543"/>
                  <a:pt x="9516618" y="1158875"/>
                </a:cubicBezTo>
                <a:cubicBezTo>
                  <a:pt x="9426884" y="1169207"/>
                  <a:pt x="9242335" y="1175691"/>
                  <a:pt x="9069705" y="1158875"/>
                </a:cubicBezTo>
                <a:cubicBezTo>
                  <a:pt x="8897075" y="1142059"/>
                  <a:pt x="8651795" y="1176899"/>
                  <a:pt x="8412480" y="1158875"/>
                </a:cubicBezTo>
                <a:cubicBezTo>
                  <a:pt x="8173165" y="1140851"/>
                  <a:pt x="8148850" y="1136657"/>
                  <a:pt x="7965567" y="1158875"/>
                </a:cubicBezTo>
                <a:cubicBezTo>
                  <a:pt x="7782284" y="1181093"/>
                  <a:pt x="7701151" y="1168847"/>
                  <a:pt x="7518654" y="1158875"/>
                </a:cubicBezTo>
                <a:cubicBezTo>
                  <a:pt x="7336157" y="1148903"/>
                  <a:pt x="6989539" y="1159591"/>
                  <a:pt x="6756273" y="1158875"/>
                </a:cubicBezTo>
                <a:cubicBezTo>
                  <a:pt x="6523007" y="1158159"/>
                  <a:pt x="6439352" y="1151416"/>
                  <a:pt x="6204204" y="1158875"/>
                </a:cubicBezTo>
                <a:cubicBezTo>
                  <a:pt x="5969056" y="1166334"/>
                  <a:pt x="5706181" y="1148168"/>
                  <a:pt x="5441823" y="1158875"/>
                </a:cubicBezTo>
                <a:cubicBezTo>
                  <a:pt x="5177465" y="1169582"/>
                  <a:pt x="5148960" y="1161197"/>
                  <a:pt x="4994910" y="1158875"/>
                </a:cubicBezTo>
                <a:cubicBezTo>
                  <a:pt x="4840860" y="1156553"/>
                  <a:pt x="4713482" y="1177449"/>
                  <a:pt x="4547997" y="1158875"/>
                </a:cubicBezTo>
                <a:cubicBezTo>
                  <a:pt x="4382512" y="1140301"/>
                  <a:pt x="4209807" y="1162173"/>
                  <a:pt x="4101084" y="1158875"/>
                </a:cubicBezTo>
                <a:cubicBezTo>
                  <a:pt x="3992361" y="1155577"/>
                  <a:pt x="3512513" y="1188576"/>
                  <a:pt x="3233547" y="1158875"/>
                </a:cubicBezTo>
                <a:cubicBezTo>
                  <a:pt x="2954581" y="1129174"/>
                  <a:pt x="2807202" y="1153502"/>
                  <a:pt x="2576322" y="1158875"/>
                </a:cubicBezTo>
                <a:cubicBezTo>
                  <a:pt x="2345442" y="1164248"/>
                  <a:pt x="2031205" y="1192269"/>
                  <a:pt x="1813941" y="1158875"/>
                </a:cubicBezTo>
                <a:cubicBezTo>
                  <a:pt x="1596677" y="1125481"/>
                  <a:pt x="1188452" y="1121216"/>
                  <a:pt x="946404" y="1158875"/>
                </a:cubicBezTo>
                <a:cubicBezTo>
                  <a:pt x="704356" y="1196534"/>
                  <a:pt x="345363" y="1155311"/>
                  <a:pt x="0" y="1158875"/>
                </a:cubicBezTo>
                <a:cubicBezTo>
                  <a:pt x="-5275" y="901344"/>
                  <a:pt x="7721" y="721700"/>
                  <a:pt x="0" y="567849"/>
                </a:cubicBezTo>
                <a:cubicBezTo>
                  <a:pt x="-7721" y="413998"/>
                  <a:pt x="-15262" y="143810"/>
                  <a:pt x="0" y="0"/>
                </a:cubicBezTo>
                <a:close/>
              </a:path>
              <a:path w="10515600" h="1158875" stroke="0" extrusionOk="0">
                <a:moveTo>
                  <a:pt x="0" y="0"/>
                </a:moveTo>
                <a:cubicBezTo>
                  <a:pt x="188337" y="-37575"/>
                  <a:pt x="474054" y="-17749"/>
                  <a:pt x="762381" y="0"/>
                </a:cubicBezTo>
                <a:cubicBezTo>
                  <a:pt x="1050708" y="17749"/>
                  <a:pt x="1306473" y="-258"/>
                  <a:pt x="1524762" y="0"/>
                </a:cubicBezTo>
                <a:cubicBezTo>
                  <a:pt x="1743051" y="258"/>
                  <a:pt x="1741787" y="-9861"/>
                  <a:pt x="1866519" y="0"/>
                </a:cubicBezTo>
                <a:cubicBezTo>
                  <a:pt x="1991251" y="9861"/>
                  <a:pt x="2417376" y="-41285"/>
                  <a:pt x="2734056" y="0"/>
                </a:cubicBezTo>
                <a:cubicBezTo>
                  <a:pt x="3050736" y="41285"/>
                  <a:pt x="3200431" y="1992"/>
                  <a:pt x="3391281" y="0"/>
                </a:cubicBezTo>
                <a:cubicBezTo>
                  <a:pt x="3582131" y="-1992"/>
                  <a:pt x="3595849" y="12387"/>
                  <a:pt x="3733038" y="0"/>
                </a:cubicBezTo>
                <a:cubicBezTo>
                  <a:pt x="3870227" y="-12387"/>
                  <a:pt x="4069179" y="15869"/>
                  <a:pt x="4179951" y="0"/>
                </a:cubicBezTo>
                <a:cubicBezTo>
                  <a:pt x="4290723" y="-15869"/>
                  <a:pt x="4475539" y="3797"/>
                  <a:pt x="4732020" y="0"/>
                </a:cubicBezTo>
                <a:cubicBezTo>
                  <a:pt x="4988501" y="-3797"/>
                  <a:pt x="5237437" y="16368"/>
                  <a:pt x="5494401" y="0"/>
                </a:cubicBezTo>
                <a:cubicBezTo>
                  <a:pt x="5751365" y="-16368"/>
                  <a:pt x="5974924" y="-14267"/>
                  <a:pt x="6151626" y="0"/>
                </a:cubicBezTo>
                <a:cubicBezTo>
                  <a:pt x="6328328" y="14267"/>
                  <a:pt x="6397182" y="-9931"/>
                  <a:pt x="6493383" y="0"/>
                </a:cubicBezTo>
                <a:cubicBezTo>
                  <a:pt x="6589584" y="9931"/>
                  <a:pt x="7000665" y="-9261"/>
                  <a:pt x="7360920" y="0"/>
                </a:cubicBezTo>
                <a:cubicBezTo>
                  <a:pt x="7721175" y="9261"/>
                  <a:pt x="7936603" y="-34881"/>
                  <a:pt x="8123301" y="0"/>
                </a:cubicBezTo>
                <a:cubicBezTo>
                  <a:pt x="8309999" y="34881"/>
                  <a:pt x="8524627" y="18394"/>
                  <a:pt x="8885682" y="0"/>
                </a:cubicBezTo>
                <a:cubicBezTo>
                  <a:pt x="9246737" y="-18394"/>
                  <a:pt x="9296297" y="10760"/>
                  <a:pt x="9648063" y="0"/>
                </a:cubicBezTo>
                <a:cubicBezTo>
                  <a:pt x="9999829" y="-10760"/>
                  <a:pt x="10147040" y="19415"/>
                  <a:pt x="10515600" y="0"/>
                </a:cubicBezTo>
                <a:cubicBezTo>
                  <a:pt x="10488376" y="136704"/>
                  <a:pt x="10507913" y="421596"/>
                  <a:pt x="10515600" y="602615"/>
                </a:cubicBezTo>
                <a:cubicBezTo>
                  <a:pt x="10523287" y="783634"/>
                  <a:pt x="10526001" y="1033830"/>
                  <a:pt x="10515600" y="1158875"/>
                </a:cubicBezTo>
                <a:cubicBezTo>
                  <a:pt x="10378076" y="1139471"/>
                  <a:pt x="10102222" y="1157864"/>
                  <a:pt x="9963531" y="1158875"/>
                </a:cubicBezTo>
                <a:cubicBezTo>
                  <a:pt x="9824840" y="1159886"/>
                  <a:pt x="9613863" y="1190661"/>
                  <a:pt x="9306306" y="1158875"/>
                </a:cubicBezTo>
                <a:cubicBezTo>
                  <a:pt x="8998750" y="1127089"/>
                  <a:pt x="9045507" y="1177014"/>
                  <a:pt x="8859393" y="1158875"/>
                </a:cubicBezTo>
                <a:cubicBezTo>
                  <a:pt x="8673279" y="1140736"/>
                  <a:pt x="8360182" y="1137526"/>
                  <a:pt x="8097012" y="1158875"/>
                </a:cubicBezTo>
                <a:cubicBezTo>
                  <a:pt x="7833842" y="1180224"/>
                  <a:pt x="7809460" y="1154015"/>
                  <a:pt x="7650099" y="1158875"/>
                </a:cubicBezTo>
                <a:cubicBezTo>
                  <a:pt x="7490738" y="1163735"/>
                  <a:pt x="7199570" y="1173450"/>
                  <a:pt x="6887718" y="1158875"/>
                </a:cubicBezTo>
                <a:cubicBezTo>
                  <a:pt x="6575866" y="1144300"/>
                  <a:pt x="6715354" y="1167139"/>
                  <a:pt x="6545961" y="1158875"/>
                </a:cubicBezTo>
                <a:cubicBezTo>
                  <a:pt x="6376568" y="1150611"/>
                  <a:pt x="6157636" y="1157969"/>
                  <a:pt x="5993892" y="1158875"/>
                </a:cubicBezTo>
                <a:cubicBezTo>
                  <a:pt x="5830148" y="1159781"/>
                  <a:pt x="5486665" y="1138644"/>
                  <a:pt x="5126355" y="1158875"/>
                </a:cubicBezTo>
                <a:cubicBezTo>
                  <a:pt x="4766045" y="1179106"/>
                  <a:pt x="4719258" y="1127024"/>
                  <a:pt x="4363974" y="1158875"/>
                </a:cubicBezTo>
                <a:cubicBezTo>
                  <a:pt x="4008690" y="1190726"/>
                  <a:pt x="4090627" y="1150162"/>
                  <a:pt x="4022217" y="1158875"/>
                </a:cubicBezTo>
                <a:cubicBezTo>
                  <a:pt x="3953807" y="1167588"/>
                  <a:pt x="3743543" y="1170097"/>
                  <a:pt x="3575304" y="1158875"/>
                </a:cubicBezTo>
                <a:cubicBezTo>
                  <a:pt x="3407065" y="1147653"/>
                  <a:pt x="2940779" y="1136041"/>
                  <a:pt x="2707767" y="1158875"/>
                </a:cubicBezTo>
                <a:cubicBezTo>
                  <a:pt x="2474755" y="1181709"/>
                  <a:pt x="2189112" y="1142751"/>
                  <a:pt x="1945386" y="1158875"/>
                </a:cubicBezTo>
                <a:cubicBezTo>
                  <a:pt x="1701660" y="1174999"/>
                  <a:pt x="1533331" y="1132263"/>
                  <a:pt x="1183005" y="1158875"/>
                </a:cubicBezTo>
                <a:cubicBezTo>
                  <a:pt x="832679" y="1185487"/>
                  <a:pt x="933195" y="1163982"/>
                  <a:pt x="841248" y="1158875"/>
                </a:cubicBezTo>
                <a:cubicBezTo>
                  <a:pt x="749301" y="1153768"/>
                  <a:pt x="397363" y="1159359"/>
                  <a:pt x="0" y="1158875"/>
                </a:cubicBezTo>
                <a:cubicBezTo>
                  <a:pt x="10797" y="939759"/>
                  <a:pt x="8734" y="862463"/>
                  <a:pt x="0" y="579438"/>
                </a:cubicBezTo>
                <a:cubicBezTo>
                  <a:pt x="-8734" y="296413"/>
                  <a:pt x="20207" y="166433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  <a:alpha val="63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22263064"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ahnschrift Light" panose="020B0502040204020203" pitchFamily="34" charset="0"/>
              </a:rPr>
              <a:t>Screenshots of Application Saving to File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27D647-1E68-407A-9AF5-464F2410C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56" y="1733311"/>
            <a:ext cx="3311703" cy="242053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A0232DB-EE4D-470C-AD83-0AD22CC102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68"/>
          <a:stretch/>
        </p:blipFill>
        <p:spPr bwMode="auto">
          <a:xfrm>
            <a:off x="2335425" y="4504530"/>
            <a:ext cx="7521150" cy="1325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C03350-82D9-42B7-B569-A7CE1CD7F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5" y="1690688"/>
            <a:ext cx="3312448" cy="2420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94A782-C834-4B84-893F-12A400BA2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7126" y="1733311"/>
            <a:ext cx="3311425" cy="24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84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Content Placeholder 38" descr="Computer code representation.">
            <a:extLst>
              <a:ext uri="{FF2B5EF4-FFF2-40B4-BE49-F238E27FC236}">
                <a16:creationId xmlns:a16="http://schemas.microsoft.com/office/drawing/2014/main" id="{EA784803-FCC4-4708-984C-F5275F58E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42693-F39E-42F5-BE52-1897E25C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12" y="252583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latin typeface="Bahnschrift Light" panose="020B0502040204020203" pitchFamily="34" charset="0"/>
              </a:rPr>
              <a:t>Read &amp; Write to Database</a:t>
            </a:r>
            <a:endParaRPr lang="en-US" sz="4000" dirty="0">
              <a:solidFill>
                <a:srgbClr val="FFFFF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3" name="Content Placeholder 64">
            <a:extLst>
              <a:ext uri="{FF2B5EF4-FFF2-40B4-BE49-F238E27FC236}">
                <a16:creationId xmlns:a16="http://schemas.microsoft.com/office/drawing/2014/main" id="{176F99E1-DD4B-A952-64DA-487881236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612" y="1799140"/>
            <a:ext cx="10515600" cy="4311120"/>
          </a:xfrm>
          <a:solidFill>
            <a:schemeClr val="accent5">
              <a:lumMod val="50000"/>
              <a:alpha val="63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&amp; Writing to a database allows the data to be accessed in different areas.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file feature was replaced with a database feature.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CIS355A database is created in MySQL workbench with a customer table holding a </a:t>
            </a:r>
            <a:r>
              <a:rPr lang="en-US" sz="23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CustomerName</a:t>
            </a:r>
            <a:r>
              <a:rPr lang="en-US" sz="23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CustomerAddress</a:t>
            </a:r>
            <a:r>
              <a:rPr lang="en-US" sz="23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LandscapeType</a:t>
            </a:r>
            <a:r>
              <a:rPr lang="en-US" sz="23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YardLength</a:t>
            </a:r>
            <a:r>
              <a:rPr lang="en-US" sz="23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YardWidth</a:t>
            </a:r>
            <a:r>
              <a:rPr lang="en-US" sz="23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&amp; </a:t>
            </a:r>
            <a:r>
              <a:rPr lang="en-US" sz="23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LandscapeCost</a:t>
            </a:r>
            <a:r>
              <a:rPr lang="en-US" sz="23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300" dirty="0" err="1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DataIO</a:t>
            </a:r>
            <a:r>
              <a:rPr lang="en-US" sz="23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add(), </a:t>
            </a:r>
            <a:r>
              <a:rPr lang="en-US" sz="2300" dirty="0" err="1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getList</a:t>
            </a:r>
            <a:r>
              <a:rPr lang="en-US" sz="23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(), &amp; Delete() methods were changed (Shown on next slide).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‘Submit Order’, ‘Load Customer’, &amp; ‘Delete Customer</a:t>
            </a:r>
            <a:r>
              <a:rPr lang="en-US" sz="23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event methods were changed to run the updated </a:t>
            </a:r>
            <a:r>
              <a:rPr lang="en-US" sz="2300" dirty="0" err="1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DataIO</a:t>
            </a:r>
            <a:r>
              <a:rPr lang="en-US" sz="2300" dirty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class methods.</a:t>
            </a:r>
            <a:endParaRPr lang="en-US" sz="23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sketch box">
            <a:extLst>
              <a:ext uri="{FF2B5EF4-FFF2-40B4-BE49-F238E27FC236}">
                <a16:creationId xmlns:a16="http://schemas.microsoft.com/office/drawing/2014/main" id="{330CA408-C547-435D-87A2-6A8FCC3C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131" y="1500888"/>
            <a:ext cx="11248563" cy="4991987"/>
          </a:xfrm>
          <a:custGeom>
            <a:avLst/>
            <a:gdLst>
              <a:gd name="connsiteX0" fmla="*/ 0 w 11248563"/>
              <a:gd name="connsiteY0" fmla="*/ 0 h 4991987"/>
              <a:gd name="connsiteX1" fmla="*/ 549195 w 11248563"/>
              <a:gd name="connsiteY1" fmla="*/ 0 h 4991987"/>
              <a:gd name="connsiteX2" fmla="*/ 873418 w 11248563"/>
              <a:gd name="connsiteY2" fmla="*/ 0 h 4991987"/>
              <a:gd name="connsiteX3" fmla="*/ 1760069 w 11248563"/>
              <a:gd name="connsiteY3" fmla="*/ 0 h 4991987"/>
              <a:gd name="connsiteX4" fmla="*/ 2309264 w 11248563"/>
              <a:gd name="connsiteY4" fmla="*/ 0 h 4991987"/>
              <a:gd name="connsiteX5" fmla="*/ 2858458 w 11248563"/>
              <a:gd name="connsiteY5" fmla="*/ 0 h 4991987"/>
              <a:gd name="connsiteX6" fmla="*/ 3745110 w 11248563"/>
              <a:gd name="connsiteY6" fmla="*/ 0 h 4991987"/>
              <a:gd name="connsiteX7" fmla="*/ 4181819 w 11248563"/>
              <a:gd name="connsiteY7" fmla="*/ 0 h 4991987"/>
              <a:gd name="connsiteX8" fmla="*/ 5068470 w 11248563"/>
              <a:gd name="connsiteY8" fmla="*/ 0 h 4991987"/>
              <a:gd name="connsiteX9" fmla="*/ 5955122 w 11248563"/>
              <a:gd name="connsiteY9" fmla="*/ 0 h 4991987"/>
              <a:gd name="connsiteX10" fmla="*/ 6616802 w 11248563"/>
              <a:gd name="connsiteY10" fmla="*/ 0 h 4991987"/>
              <a:gd name="connsiteX11" fmla="*/ 7503453 w 11248563"/>
              <a:gd name="connsiteY11" fmla="*/ 0 h 4991987"/>
              <a:gd name="connsiteX12" fmla="*/ 8052648 w 11248563"/>
              <a:gd name="connsiteY12" fmla="*/ 0 h 4991987"/>
              <a:gd name="connsiteX13" fmla="*/ 8601842 w 11248563"/>
              <a:gd name="connsiteY13" fmla="*/ 0 h 4991987"/>
              <a:gd name="connsiteX14" fmla="*/ 9376008 w 11248563"/>
              <a:gd name="connsiteY14" fmla="*/ 0 h 4991987"/>
              <a:gd name="connsiteX15" fmla="*/ 9925203 w 11248563"/>
              <a:gd name="connsiteY15" fmla="*/ 0 h 4991987"/>
              <a:gd name="connsiteX16" fmla="*/ 11248563 w 11248563"/>
              <a:gd name="connsiteY16" fmla="*/ 0 h 4991987"/>
              <a:gd name="connsiteX17" fmla="*/ 11248563 w 11248563"/>
              <a:gd name="connsiteY17" fmla="*/ 723838 h 4991987"/>
              <a:gd name="connsiteX18" fmla="*/ 11248563 w 11248563"/>
              <a:gd name="connsiteY18" fmla="*/ 1397756 h 4991987"/>
              <a:gd name="connsiteX19" fmla="*/ 11248563 w 11248563"/>
              <a:gd name="connsiteY19" fmla="*/ 2071675 h 4991987"/>
              <a:gd name="connsiteX20" fmla="*/ 11248563 w 11248563"/>
              <a:gd name="connsiteY20" fmla="*/ 2545913 h 4991987"/>
              <a:gd name="connsiteX21" fmla="*/ 11248563 w 11248563"/>
              <a:gd name="connsiteY21" fmla="*/ 3070072 h 4991987"/>
              <a:gd name="connsiteX22" fmla="*/ 11248563 w 11248563"/>
              <a:gd name="connsiteY22" fmla="*/ 3743990 h 4991987"/>
              <a:gd name="connsiteX23" fmla="*/ 11248563 w 11248563"/>
              <a:gd name="connsiteY23" fmla="*/ 4318069 h 4991987"/>
              <a:gd name="connsiteX24" fmla="*/ 11248563 w 11248563"/>
              <a:gd name="connsiteY24" fmla="*/ 4991987 h 4991987"/>
              <a:gd name="connsiteX25" fmla="*/ 10474397 w 11248563"/>
              <a:gd name="connsiteY25" fmla="*/ 4991987 h 4991987"/>
              <a:gd name="connsiteX26" fmla="*/ 10150174 w 11248563"/>
              <a:gd name="connsiteY26" fmla="*/ 4991987 h 4991987"/>
              <a:gd name="connsiteX27" fmla="*/ 9488494 w 11248563"/>
              <a:gd name="connsiteY27" fmla="*/ 4991987 h 4991987"/>
              <a:gd name="connsiteX28" fmla="*/ 9051785 w 11248563"/>
              <a:gd name="connsiteY28" fmla="*/ 4991987 h 4991987"/>
              <a:gd name="connsiteX29" fmla="*/ 8277619 w 11248563"/>
              <a:gd name="connsiteY29" fmla="*/ 4991987 h 4991987"/>
              <a:gd name="connsiteX30" fmla="*/ 7840910 w 11248563"/>
              <a:gd name="connsiteY30" fmla="*/ 4991987 h 4991987"/>
              <a:gd name="connsiteX31" fmla="*/ 7066744 w 11248563"/>
              <a:gd name="connsiteY31" fmla="*/ 4991987 h 4991987"/>
              <a:gd name="connsiteX32" fmla="*/ 6742521 w 11248563"/>
              <a:gd name="connsiteY32" fmla="*/ 4991987 h 4991987"/>
              <a:gd name="connsiteX33" fmla="*/ 5968355 w 11248563"/>
              <a:gd name="connsiteY33" fmla="*/ 4991987 h 4991987"/>
              <a:gd name="connsiteX34" fmla="*/ 5531646 w 11248563"/>
              <a:gd name="connsiteY34" fmla="*/ 4991987 h 4991987"/>
              <a:gd name="connsiteX35" fmla="*/ 5207423 w 11248563"/>
              <a:gd name="connsiteY35" fmla="*/ 4991987 h 4991987"/>
              <a:gd name="connsiteX36" fmla="*/ 4770714 w 11248563"/>
              <a:gd name="connsiteY36" fmla="*/ 4991987 h 4991987"/>
              <a:gd name="connsiteX37" fmla="*/ 3996548 w 11248563"/>
              <a:gd name="connsiteY37" fmla="*/ 4991987 h 4991987"/>
              <a:gd name="connsiteX38" fmla="*/ 3559839 w 11248563"/>
              <a:gd name="connsiteY38" fmla="*/ 4991987 h 4991987"/>
              <a:gd name="connsiteX39" fmla="*/ 3235616 w 11248563"/>
              <a:gd name="connsiteY39" fmla="*/ 4991987 h 4991987"/>
              <a:gd name="connsiteX40" fmla="*/ 2798907 w 11248563"/>
              <a:gd name="connsiteY40" fmla="*/ 4991987 h 4991987"/>
              <a:gd name="connsiteX41" fmla="*/ 2249713 w 11248563"/>
              <a:gd name="connsiteY41" fmla="*/ 4991987 h 4991987"/>
              <a:gd name="connsiteX42" fmla="*/ 1588032 w 11248563"/>
              <a:gd name="connsiteY42" fmla="*/ 4991987 h 4991987"/>
              <a:gd name="connsiteX43" fmla="*/ 1151324 w 11248563"/>
              <a:gd name="connsiteY43" fmla="*/ 4991987 h 4991987"/>
              <a:gd name="connsiteX44" fmla="*/ 0 w 11248563"/>
              <a:gd name="connsiteY44" fmla="*/ 4991987 h 4991987"/>
              <a:gd name="connsiteX45" fmla="*/ 0 w 11248563"/>
              <a:gd name="connsiteY45" fmla="*/ 4367989 h 4991987"/>
              <a:gd name="connsiteX46" fmla="*/ 0 w 11248563"/>
              <a:gd name="connsiteY46" fmla="*/ 3743990 h 4991987"/>
              <a:gd name="connsiteX47" fmla="*/ 0 w 11248563"/>
              <a:gd name="connsiteY47" fmla="*/ 3119992 h 4991987"/>
              <a:gd name="connsiteX48" fmla="*/ 0 w 11248563"/>
              <a:gd name="connsiteY48" fmla="*/ 2495994 h 4991987"/>
              <a:gd name="connsiteX49" fmla="*/ 0 w 11248563"/>
              <a:gd name="connsiteY49" fmla="*/ 1921915 h 4991987"/>
              <a:gd name="connsiteX50" fmla="*/ 0 w 11248563"/>
              <a:gd name="connsiteY50" fmla="*/ 1247997 h 4991987"/>
              <a:gd name="connsiteX51" fmla="*/ 0 w 11248563"/>
              <a:gd name="connsiteY51" fmla="*/ 623998 h 4991987"/>
              <a:gd name="connsiteX52" fmla="*/ 0 w 11248563"/>
              <a:gd name="connsiteY52" fmla="*/ 0 h 499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248563" h="4991987" extrusionOk="0">
                <a:moveTo>
                  <a:pt x="0" y="0"/>
                </a:moveTo>
                <a:cubicBezTo>
                  <a:pt x="134791" y="24351"/>
                  <a:pt x="352801" y="10047"/>
                  <a:pt x="549195" y="0"/>
                </a:cubicBezTo>
                <a:cubicBezTo>
                  <a:pt x="745590" y="-10047"/>
                  <a:pt x="780064" y="5667"/>
                  <a:pt x="873418" y="0"/>
                </a:cubicBezTo>
                <a:cubicBezTo>
                  <a:pt x="966772" y="-5667"/>
                  <a:pt x="1489433" y="18075"/>
                  <a:pt x="1760069" y="0"/>
                </a:cubicBezTo>
                <a:cubicBezTo>
                  <a:pt x="2030705" y="-18075"/>
                  <a:pt x="2168144" y="7970"/>
                  <a:pt x="2309264" y="0"/>
                </a:cubicBezTo>
                <a:cubicBezTo>
                  <a:pt x="2450384" y="-7970"/>
                  <a:pt x="2619100" y="-1033"/>
                  <a:pt x="2858458" y="0"/>
                </a:cubicBezTo>
                <a:cubicBezTo>
                  <a:pt x="3097816" y="1033"/>
                  <a:pt x="3548188" y="-36715"/>
                  <a:pt x="3745110" y="0"/>
                </a:cubicBezTo>
                <a:cubicBezTo>
                  <a:pt x="3942032" y="36715"/>
                  <a:pt x="4009645" y="-6983"/>
                  <a:pt x="4181819" y="0"/>
                </a:cubicBezTo>
                <a:cubicBezTo>
                  <a:pt x="4353993" y="6983"/>
                  <a:pt x="4810137" y="-5444"/>
                  <a:pt x="5068470" y="0"/>
                </a:cubicBezTo>
                <a:cubicBezTo>
                  <a:pt x="5326803" y="5444"/>
                  <a:pt x="5704154" y="17498"/>
                  <a:pt x="5955122" y="0"/>
                </a:cubicBezTo>
                <a:cubicBezTo>
                  <a:pt x="6206090" y="-17498"/>
                  <a:pt x="6431627" y="-27671"/>
                  <a:pt x="6616802" y="0"/>
                </a:cubicBezTo>
                <a:cubicBezTo>
                  <a:pt x="6801977" y="27671"/>
                  <a:pt x="7233654" y="-2023"/>
                  <a:pt x="7503453" y="0"/>
                </a:cubicBezTo>
                <a:cubicBezTo>
                  <a:pt x="7773252" y="2023"/>
                  <a:pt x="7926291" y="14666"/>
                  <a:pt x="8052648" y="0"/>
                </a:cubicBezTo>
                <a:cubicBezTo>
                  <a:pt x="8179005" y="-14666"/>
                  <a:pt x="8448827" y="1527"/>
                  <a:pt x="8601842" y="0"/>
                </a:cubicBezTo>
                <a:cubicBezTo>
                  <a:pt x="8754857" y="-1527"/>
                  <a:pt x="9152439" y="33228"/>
                  <a:pt x="9376008" y="0"/>
                </a:cubicBezTo>
                <a:cubicBezTo>
                  <a:pt x="9599577" y="-33228"/>
                  <a:pt x="9714899" y="-7900"/>
                  <a:pt x="9925203" y="0"/>
                </a:cubicBezTo>
                <a:cubicBezTo>
                  <a:pt x="10135508" y="7900"/>
                  <a:pt x="10656277" y="-64875"/>
                  <a:pt x="11248563" y="0"/>
                </a:cubicBezTo>
                <a:cubicBezTo>
                  <a:pt x="11249398" y="183989"/>
                  <a:pt x="11259784" y="571276"/>
                  <a:pt x="11248563" y="723838"/>
                </a:cubicBezTo>
                <a:cubicBezTo>
                  <a:pt x="11237342" y="876400"/>
                  <a:pt x="11262222" y="1066723"/>
                  <a:pt x="11248563" y="1397756"/>
                </a:cubicBezTo>
                <a:cubicBezTo>
                  <a:pt x="11234904" y="1728789"/>
                  <a:pt x="11253664" y="1898282"/>
                  <a:pt x="11248563" y="2071675"/>
                </a:cubicBezTo>
                <a:cubicBezTo>
                  <a:pt x="11243462" y="2245068"/>
                  <a:pt x="11255199" y="2440104"/>
                  <a:pt x="11248563" y="2545913"/>
                </a:cubicBezTo>
                <a:cubicBezTo>
                  <a:pt x="11241927" y="2651722"/>
                  <a:pt x="11243650" y="2895143"/>
                  <a:pt x="11248563" y="3070072"/>
                </a:cubicBezTo>
                <a:cubicBezTo>
                  <a:pt x="11253476" y="3245001"/>
                  <a:pt x="11225571" y="3428409"/>
                  <a:pt x="11248563" y="3743990"/>
                </a:cubicBezTo>
                <a:cubicBezTo>
                  <a:pt x="11271555" y="4059571"/>
                  <a:pt x="11237238" y="4064444"/>
                  <a:pt x="11248563" y="4318069"/>
                </a:cubicBezTo>
                <a:cubicBezTo>
                  <a:pt x="11259888" y="4571694"/>
                  <a:pt x="11263739" y="4856099"/>
                  <a:pt x="11248563" y="4991987"/>
                </a:cubicBezTo>
                <a:cubicBezTo>
                  <a:pt x="10965388" y="4992593"/>
                  <a:pt x="10693325" y="5013725"/>
                  <a:pt x="10474397" y="4991987"/>
                </a:cubicBezTo>
                <a:cubicBezTo>
                  <a:pt x="10255469" y="4970249"/>
                  <a:pt x="10229795" y="4993938"/>
                  <a:pt x="10150174" y="4991987"/>
                </a:cubicBezTo>
                <a:cubicBezTo>
                  <a:pt x="10070553" y="4990036"/>
                  <a:pt x="9622847" y="4965007"/>
                  <a:pt x="9488494" y="4991987"/>
                </a:cubicBezTo>
                <a:cubicBezTo>
                  <a:pt x="9354141" y="5018967"/>
                  <a:pt x="9253935" y="4979186"/>
                  <a:pt x="9051785" y="4991987"/>
                </a:cubicBezTo>
                <a:cubicBezTo>
                  <a:pt x="8849635" y="5004788"/>
                  <a:pt x="8598914" y="4970354"/>
                  <a:pt x="8277619" y="4991987"/>
                </a:cubicBezTo>
                <a:cubicBezTo>
                  <a:pt x="7956324" y="5013620"/>
                  <a:pt x="7958446" y="4992560"/>
                  <a:pt x="7840910" y="4991987"/>
                </a:cubicBezTo>
                <a:cubicBezTo>
                  <a:pt x="7723374" y="4991414"/>
                  <a:pt x="7327244" y="5016858"/>
                  <a:pt x="7066744" y="4991987"/>
                </a:cubicBezTo>
                <a:cubicBezTo>
                  <a:pt x="6806244" y="4967116"/>
                  <a:pt x="6810408" y="5005722"/>
                  <a:pt x="6742521" y="4991987"/>
                </a:cubicBezTo>
                <a:cubicBezTo>
                  <a:pt x="6674634" y="4978252"/>
                  <a:pt x="6189476" y="5029489"/>
                  <a:pt x="5968355" y="4991987"/>
                </a:cubicBezTo>
                <a:cubicBezTo>
                  <a:pt x="5747234" y="4954485"/>
                  <a:pt x="5736696" y="4993773"/>
                  <a:pt x="5531646" y="4991987"/>
                </a:cubicBezTo>
                <a:cubicBezTo>
                  <a:pt x="5326596" y="4990201"/>
                  <a:pt x="5352006" y="5004485"/>
                  <a:pt x="5207423" y="4991987"/>
                </a:cubicBezTo>
                <a:cubicBezTo>
                  <a:pt x="5062840" y="4979489"/>
                  <a:pt x="4912318" y="4979047"/>
                  <a:pt x="4770714" y="4991987"/>
                </a:cubicBezTo>
                <a:cubicBezTo>
                  <a:pt x="4629110" y="5004927"/>
                  <a:pt x="4208442" y="5026516"/>
                  <a:pt x="3996548" y="4991987"/>
                </a:cubicBezTo>
                <a:cubicBezTo>
                  <a:pt x="3784654" y="4957458"/>
                  <a:pt x="3748321" y="4984749"/>
                  <a:pt x="3559839" y="4991987"/>
                </a:cubicBezTo>
                <a:cubicBezTo>
                  <a:pt x="3371357" y="4999225"/>
                  <a:pt x="3345028" y="4981512"/>
                  <a:pt x="3235616" y="4991987"/>
                </a:cubicBezTo>
                <a:cubicBezTo>
                  <a:pt x="3126204" y="5002462"/>
                  <a:pt x="2909062" y="4970157"/>
                  <a:pt x="2798907" y="4991987"/>
                </a:cubicBezTo>
                <a:cubicBezTo>
                  <a:pt x="2688752" y="5013817"/>
                  <a:pt x="2427868" y="4982631"/>
                  <a:pt x="2249713" y="4991987"/>
                </a:cubicBezTo>
                <a:cubicBezTo>
                  <a:pt x="2071558" y="5001343"/>
                  <a:pt x="1855589" y="4997913"/>
                  <a:pt x="1588032" y="4991987"/>
                </a:cubicBezTo>
                <a:cubicBezTo>
                  <a:pt x="1320475" y="4986061"/>
                  <a:pt x="1357235" y="4979711"/>
                  <a:pt x="1151324" y="4991987"/>
                </a:cubicBezTo>
                <a:cubicBezTo>
                  <a:pt x="945413" y="5004263"/>
                  <a:pt x="352472" y="5044994"/>
                  <a:pt x="0" y="4991987"/>
                </a:cubicBezTo>
                <a:cubicBezTo>
                  <a:pt x="-29727" y="4791386"/>
                  <a:pt x="16532" y="4633286"/>
                  <a:pt x="0" y="4367989"/>
                </a:cubicBezTo>
                <a:cubicBezTo>
                  <a:pt x="-16532" y="4102692"/>
                  <a:pt x="-18676" y="4043992"/>
                  <a:pt x="0" y="3743990"/>
                </a:cubicBezTo>
                <a:cubicBezTo>
                  <a:pt x="18676" y="3443988"/>
                  <a:pt x="-7817" y="3246507"/>
                  <a:pt x="0" y="3119992"/>
                </a:cubicBezTo>
                <a:cubicBezTo>
                  <a:pt x="7817" y="2993477"/>
                  <a:pt x="8589" y="2704086"/>
                  <a:pt x="0" y="2495994"/>
                </a:cubicBezTo>
                <a:cubicBezTo>
                  <a:pt x="-8589" y="2287902"/>
                  <a:pt x="16404" y="2071481"/>
                  <a:pt x="0" y="1921915"/>
                </a:cubicBezTo>
                <a:cubicBezTo>
                  <a:pt x="-16404" y="1772349"/>
                  <a:pt x="23989" y="1452952"/>
                  <a:pt x="0" y="1247997"/>
                </a:cubicBezTo>
                <a:cubicBezTo>
                  <a:pt x="-23989" y="1043042"/>
                  <a:pt x="-23918" y="919114"/>
                  <a:pt x="0" y="623998"/>
                </a:cubicBezTo>
                <a:cubicBezTo>
                  <a:pt x="23918" y="328882"/>
                  <a:pt x="25967" y="213678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565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8" descr="Computer code representation.">
            <a:extLst>
              <a:ext uri="{FF2B5EF4-FFF2-40B4-BE49-F238E27FC236}">
                <a16:creationId xmlns:a16="http://schemas.microsoft.com/office/drawing/2014/main" id="{DFE15E68-D82A-4154-94E6-6476D5307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C0506-A154-495E-820D-BEFB5E96E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594" y="267920"/>
            <a:ext cx="4134853" cy="1325563"/>
          </a:xfrm>
          <a:custGeom>
            <a:avLst/>
            <a:gdLst>
              <a:gd name="connsiteX0" fmla="*/ 0 w 4134853"/>
              <a:gd name="connsiteY0" fmla="*/ 0 h 1325563"/>
              <a:gd name="connsiteX1" fmla="*/ 647794 w 4134853"/>
              <a:gd name="connsiteY1" fmla="*/ 0 h 1325563"/>
              <a:gd name="connsiteX2" fmla="*/ 1295587 w 4134853"/>
              <a:gd name="connsiteY2" fmla="*/ 0 h 1325563"/>
              <a:gd name="connsiteX3" fmla="*/ 1860684 w 4134853"/>
              <a:gd name="connsiteY3" fmla="*/ 0 h 1325563"/>
              <a:gd name="connsiteX4" fmla="*/ 2508477 w 4134853"/>
              <a:gd name="connsiteY4" fmla="*/ 0 h 1325563"/>
              <a:gd name="connsiteX5" fmla="*/ 3238968 w 4134853"/>
              <a:gd name="connsiteY5" fmla="*/ 0 h 1325563"/>
              <a:gd name="connsiteX6" fmla="*/ 4134853 w 4134853"/>
              <a:gd name="connsiteY6" fmla="*/ 0 h 1325563"/>
              <a:gd name="connsiteX7" fmla="*/ 4134853 w 4134853"/>
              <a:gd name="connsiteY7" fmla="*/ 676037 h 1325563"/>
              <a:gd name="connsiteX8" fmla="*/ 4134853 w 4134853"/>
              <a:gd name="connsiteY8" fmla="*/ 1325563 h 1325563"/>
              <a:gd name="connsiteX9" fmla="*/ 3363014 w 4134853"/>
              <a:gd name="connsiteY9" fmla="*/ 1325563 h 1325563"/>
              <a:gd name="connsiteX10" fmla="*/ 2632523 w 4134853"/>
              <a:gd name="connsiteY10" fmla="*/ 1325563 h 1325563"/>
              <a:gd name="connsiteX11" fmla="*/ 2067427 w 4134853"/>
              <a:gd name="connsiteY11" fmla="*/ 1325563 h 1325563"/>
              <a:gd name="connsiteX12" fmla="*/ 1295587 w 4134853"/>
              <a:gd name="connsiteY12" fmla="*/ 1325563 h 1325563"/>
              <a:gd name="connsiteX13" fmla="*/ 0 w 4134853"/>
              <a:gd name="connsiteY13" fmla="*/ 1325563 h 1325563"/>
              <a:gd name="connsiteX14" fmla="*/ 0 w 4134853"/>
              <a:gd name="connsiteY14" fmla="*/ 636270 h 1325563"/>
              <a:gd name="connsiteX15" fmla="*/ 0 w 4134853"/>
              <a:gd name="connsiteY15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34853" h="1325563" fill="none" extrusionOk="0">
                <a:moveTo>
                  <a:pt x="0" y="0"/>
                </a:moveTo>
                <a:cubicBezTo>
                  <a:pt x="262418" y="9322"/>
                  <a:pt x="329763" y="-31453"/>
                  <a:pt x="647794" y="0"/>
                </a:cubicBezTo>
                <a:cubicBezTo>
                  <a:pt x="965825" y="31453"/>
                  <a:pt x="1136847" y="-22205"/>
                  <a:pt x="1295587" y="0"/>
                </a:cubicBezTo>
                <a:cubicBezTo>
                  <a:pt x="1454327" y="22205"/>
                  <a:pt x="1674270" y="9595"/>
                  <a:pt x="1860684" y="0"/>
                </a:cubicBezTo>
                <a:cubicBezTo>
                  <a:pt x="2047098" y="-9595"/>
                  <a:pt x="2326029" y="-30479"/>
                  <a:pt x="2508477" y="0"/>
                </a:cubicBezTo>
                <a:cubicBezTo>
                  <a:pt x="2690925" y="30479"/>
                  <a:pt x="3056750" y="-20938"/>
                  <a:pt x="3238968" y="0"/>
                </a:cubicBezTo>
                <a:cubicBezTo>
                  <a:pt x="3421186" y="20938"/>
                  <a:pt x="3738698" y="-7899"/>
                  <a:pt x="4134853" y="0"/>
                </a:cubicBezTo>
                <a:cubicBezTo>
                  <a:pt x="4110722" y="151063"/>
                  <a:pt x="4105915" y="401775"/>
                  <a:pt x="4134853" y="676037"/>
                </a:cubicBezTo>
                <a:cubicBezTo>
                  <a:pt x="4163791" y="950299"/>
                  <a:pt x="4166839" y="1012249"/>
                  <a:pt x="4134853" y="1325563"/>
                </a:cubicBezTo>
                <a:cubicBezTo>
                  <a:pt x="3858334" y="1339251"/>
                  <a:pt x="3568417" y="1345753"/>
                  <a:pt x="3363014" y="1325563"/>
                </a:cubicBezTo>
                <a:cubicBezTo>
                  <a:pt x="3157611" y="1305373"/>
                  <a:pt x="2857034" y="1360863"/>
                  <a:pt x="2632523" y="1325563"/>
                </a:cubicBezTo>
                <a:cubicBezTo>
                  <a:pt x="2408012" y="1290263"/>
                  <a:pt x="2334560" y="1323392"/>
                  <a:pt x="2067427" y="1325563"/>
                </a:cubicBezTo>
                <a:cubicBezTo>
                  <a:pt x="1800294" y="1327734"/>
                  <a:pt x="1585485" y="1346852"/>
                  <a:pt x="1295587" y="1325563"/>
                </a:cubicBezTo>
                <a:cubicBezTo>
                  <a:pt x="1005689" y="1304274"/>
                  <a:pt x="601290" y="1338092"/>
                  <a:pt x="0" y="1325563"/>
                </a:cubicBezTo>
                <a:cubicBezTo>
                  <a:pt x="-28539" y="1017187"/>
                  <a:pt x="18358" y="902849"/>
                  <a:pt x="0" y="636270"/>
                </a:cubicBezTo>
                <a:cubicBezTo>
                  <a:pt x="-18358" y="369691"/>
                  <a:pt x="-20610" y="154698"/>
                  <a:pt x="0" y="0"/>
                </a:cubicBezTo>
                <a:close/>
              </a:path>
              <a:path w="4134853" h="1325563" stroke="0" extrusionOk="0">
                <a:moveTo>
                  <a:pt x="0" y="0"/>
                </a:moveTo>
                <a:cubicBezTo>
                  <a:pt x="147956" y="-14486"/>
                  <a:pt x="446810" y="-8498"/>
                  <a:pt x="730491" y="0"/>
                </a:cubicBezTo>
                <a:cubicBezTo>
                  <a:pt x="1014172" y="8498"/>
                  <a:pt x="1117220" y="-26634"/>
                  <a:pt x="1460981" y="0"/>
                </a:cubicBezTo>
                <a:cubicBezTo>
                  <a:pt x="1804742" y="26634"/>
                  <a:pt x="1980343" y="14754"/>
                  <a:pt x="2232821" y="0"/>
                </a:cubicBezTo>
                <a:cubicBezTo>
                  <a:pt x="2485299" y="-14754"/>
                  <a:pt x="2682303" y="-23310"/>
                  <a:pt x="2880614" y="0"/>
                </a:cubicBezTo>
                <a:cubicBezTo>
                  <a:pt x="3078925" y="23310"/>
                  <a:pt x="3601606" y="-43843"/>
                  <a:pt x="4134853" y="0"/>
                </a:cubicBezTo>
                <a:cubicBezTo>
                  <a:pt x="4122036" y="142967"/>
                  <a:pt x="4150519" y="482092"/>
                  <a:pt x="4134853" y="623015"/>
                </a:cubicBezTo>
                <a:cubicBezTo>
                  <a:pt x="4119187" y="763939"/>
                  <a:pt x="4157377" y="1074125"/>
                  <a:pt x="4134853" y="1325563"/>
                </a:cubicBezTo>
                <a:cubicBezTo>
                  <a:pt x="3871164" y="1334606"/>
                  <a:pt x="3760672" y="1313278"/>
                  <a:pt x="3487059" y="1325563"/>
                </a:cubicBezTo>
                <a:cubicBezTo>
                  <a:pt x="3213446" y="1337848"/>
                  <a:pt x="2992336" y="1342664"/>
                  <a:pt x="2756569" y="1325563"/>
                </a:cubicBezTo>
                <a:cubicBezTo>
                  <a:pt x="2520802" y="1308463"/>
                  <a:pt x="2282084" y="1301344"/>
                  <a:pt x="2067427" y="1325563"/>
                </a:cubicBezTo>
                <a:cubicBezTo>
                  <a:pt x="1852770" y="1349782"/>
                  <a:pt x="1488641" y="1312520"/>
                  <a:pt x="1295587" y="1325563"/>
                </a:cubicBezTo>
                <a:cubicBezTo>
                  <a:pt x="1102533" y="1338606"/>
                  <a:pt x="934323" y="1342750"/>
                  <a:pt x="689142" y="1325563"/>
                </a:cubicBezTo>
                <a:cubicBezTo>
                  <a:pt x="443962" y="1308376"/>
                  <a:pt x="151620" y="1327513"/>
                  <a:pt x="0" y="1325563"/>
                </a:cubicBezTo>
                <a:cubicBezTo>
                  <a:pt x="5871" y="1134955"/>
                  <a:pt x="3076" y="940927"/>
                  <a:pt x="0" y="676037"/>
                </a:cubicBezTo>
                <a:cubicBezTo>
                  <a:pt x="-3076" y="411147"/>
                  <a:pt x="19519" y="255420"/>
                  <a:pt x="0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615587591"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DataIO</a:t>
            </a:r>
            <a:r>
              <a:rPr lang="en-US" sz="4000" dirty="0">
                <a:solidFill>
                  <a:schemeClr val="bg1"/>
                </a:solidFill>
                <a:latin typeface="Bahnschrift Light" panose="020B0502040204020203" pitchFamily="34" charset="0"/>
              </a:rPr>
              <a:t>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F81D60-E4FF-41B1-A1C0-4029988D5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71"/>
          <a:stretch/>
        </p:blipFill>
        <p:spPr bwMode="auto">
          <a:xfrm>
            <a:off x="469197" y="1524521"/>
            <a:ext cx="3559378" cy="498107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320A12-27CF-458F-9DCB-715B5E3AFA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180"/>
          <a:stretch/>
        </p:blipFill>
        <p:spPr bwMode="auto">
          <a:xfrm>
            <a:off x="469197" y="336884"/>
            <a:ext cx="3559374" cy="1187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87D6DB-34B8-49CD-ABBE-F1AB49B73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316" y="2228985"/>
            <a:ext cx="3688110" cy="18776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82AEB6-29D8-461F-AE6F-2C4FF65809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18"/>
          <a:stretch/>
        </p:blipFill>
        <p:spPr>
          <a:xfrm>
            <a:off x="8433744" y="891914"/>
            <a:ext cx="3688111" cy="53774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F0AECEF-9E61-47D4-B374-E0D477BA2FE0}"/>
              </a:ext>
            </a:extLst>
          </p:cNvPr>
          <p:cNvSpPr/>
          <p:nvPr/>
        </p:nvSpPr>
        <p:spPr>
          <a:xfrm>
            <a:off x="315174" y="1524521"/>
            <a:ext cx="3713399" cy="286862"/>
          </a:xfrm>
          <a:custGeom>
            <a:avLst/>
            <a:gdLst>
              <a:gd name="connsiteX0" fmla="*/ 168764 w 3713399"/>
              <a:gd name="connsiteY0" fmla="*/ 139133 h 286862"/>
              <a:gd name="connsiteX1" fmla="*/ 11638 w 3713399"/>
              <a:gd name="connsiteY1" fmla="*/ 255077 h 286862"/>
              <a:gd name="connsiteX2" fmla="*/ 11638 w 3713399"/>
              <a:gd name="connsiteY2" fmla="*/ 266672 h 286862"/>
              <a:gd name="connsiteX3" fmla="*/ 3493227 w 3713399"/>
              <a:gd name="connsiteY3" fmla="*/ 266672 h 286862"/>
              <a:gd name="connsiteX4" fmla="*/ 3369179 w 3713399"/>
              <a:gd name="connsiteY4" fmla="*/ 0 h 286862"/>
              <a:gd name="connsiteX5" fmla="*/ 2761100 w 3713399"/>
              <a:gd name="connsiteY5" fmla="*/ 26435 h 286862"/>
              <a:gd name="connsiteX6" fmla="*/ 2217030 w 3713399"/>
              <a:gd name="connsiteY6" fmla="*/ 50088 h 286862"/>
              <a:gd name="connsiteX7" fmla="*/ 1608951 w 3713399"/>
              <a:gd name="connsiteY7" fmla="*/ 76523 h 286862"/>
              <a:gd name="connsiteX8" fmla="*/ 936864 w 3713399"/>
              <a:gd name="connsiteY8" fmla="*/ 105741 h 286862"/>
              <a:gd name="connsiteX9" fmla="*/ 168764 w 3713399"/>
              <a:gd name="connsiteY9" fmla="*/ 139133 h 28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13399" h="286862" extrusionOk="0">
                <a:moveTo>
                  <a:pt x="168764" y="139133"/>
                </a:moveTo>
                <a:cubicBezTo>
                  <a:pt x="121766" y="174322"/>
                  <a:pt x="43047" y="239978"/>
                  <a:pt x="11638" y="255077"/>
                </a:cubicBezTo>
                <a:cubicBezTo>
                  <a:pt x="-14550" y="276334"/>
                  <a:pt x="11638" y="266672"/>
                  <a:pt x="11638" y="266672"/>
                </a:cubicBezTo>
                <a:cubicBezTo>
                  <a:pt x="478327" y="233216"/>
                  <a:pt x="2922141" y="261601"/>
                  <a:pt x="3493227" y="266672"/>
                </a:cubicBezTo>
                <a:cubicBezTo>
                  <a:pt x="4052817" y="222227"/>
                  <a:pt x="3369179" y="-1"/>
                  <a:pt x="3369179" y="0"/>
                </a:cubicBezTo>
                <a:cubicBezTo>
                  <a:pt x="3113333" y="27700"/>
                  <a:pt x="2981596" y="-1828"/>
                  <a:pt x="2761100" y="26435"/>
                </a:cubicBezTo>
                <a:cubicBezTo>
                  <a:pt x="2540604" y="54698"/>
                  <a:pt x="2435393" y="43063"/>
                  <a:pt x="2217030" y="50088"/>
                </a:cubicBezTo>
                <a:cubicBezTo>
                  <a:pt x="1998667" y="57112"/>
                  <a:pt x="1886979" y="52306"/>
                  <a:pt x="1608951" y="76523"/>
                </a:cubicBezTo>
                <a:cubicBezTo>
                  <a:pt x="1330923" y="100740"/>
                  <a:pt x="1174505" y="96925"/>
                  <a:pt x="936864" y="105741"/>
                </a:cubicBezTo>
                <a:cubicBezTo>
                  <a:pt x="699223" y="114557"/>
                  <a:pt x="352661" y="121820"/>
                  <a:pt x="168764" y="139133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2246934312">
                  <a:custGeom>
                    <a:avLst/>
                    <a:gdLst>
                      <a:gd name="connsiteX0" fmla="*/ 177719 w 3910418"/>
                      <a:gd name="connsiteY0" fmla="*/ 104503 h 215461"/>
                      <a:gd name="connsiteX1" fmla="*/ 12256 w 3910418"/>
                      <a:gd name="connsiteY1" fmla="*/ 191588 h 215461"/>
                      <a:gd name="connsiteX2" fmla="*/ 12256 w 3910418"/>
                      <a:gd name="connsiteY2" fmla="*/ 200297 h 215461"/>
                      <a:gd name="connsiteX3" fmla="*/ 3678565 w 3910418"/>
                      <a:gd name="connsiteY3" fmla="*/ 200297 h 215461"/>
                      <a:gd name="connsiteX4" fmla="*/ 3547936 w 3910418"/>
                      <a:gd name="connsiteY4" fmla="*/ 0 h 215461"/>
                      <a:gd name="connsiteX5" fmla="*/ 177719 w 3910418"/>
                      <a:gd name="connsiteY5" fmla="*/ 104503 h 215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10418" h="215461">
                        <a:moveTo>
                          <a:pt x="177719" y="104503"/>
                        </a:moveTo>
                        <a:cubicBezTo>
                          <a:pt x="122565" y="133531"/>
                          <a:pt x="39833" y="175622"/>
                          <a:pt x="12256" y="191588"/>
                        </a:cubicBezTo>
                        <a:cubicBezTo>
                          <a:pt x="-15321" y="207554"/>
                          <a:pt x="12256" y="200297"/>
                          <a:pt x="12256" y="200297"/>
                        </a:cubicBezTo>
                        <a:cubicBezTo>
                          <a:pt x="623307" y="201748"/>
                          <a:pt x="3089285" y="233680"/>
                          <a:pt x="3678565" y="200297"/>
                        </a:cubicBezTo>
                        <a:cubicBezTo>
                          <a:pt x="4267845" y="166914"/>
                          <a:pt x="3547936" y="0"/>
                          <a:pt x="3547936" y="0"/>
                        </a:cubicBezTo>
                        <a:lnTo>
                          <a:pt x="177719" y="104503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9294812-46BB-4671-8AB8-2019C920EBB3}"/>
              </a:ext>
            </a:extLst>
          </p:cNvPr>
          <p:cNvSpPr/>
          <p:nvPr/>
        </p:nvSpPr>
        <p:spPr>
          <a:xfrm>
            <a:off x="4402109" y="2114684"/>
            <a:ext cx="2751166" cy="285615"/>
          </a:xfrm>
          <a:custGeom>
            <a:avLst/>
            <a:gdLst>
              <a:gd name="connsiteX0" fmla="*/ 125033 w 2751166"/>
              <a:gd name="connsiteY0" fmla="*/ 138529 h 285615"/>
              <a:gd name="connsiteX1" fmla="*/ 8622 w 2751166"/>
              <a:gd name="connsiteY1" fmla="*/ 253968 h 285615"/>
              <a:gd name="connsiteX2" fmla="*/ 8622 w 2751166"/>
              <a:gd name="connsiteY2" fmla="*/ 265513 h 285615"/>
              <a:gd name="connsiteX3" fmla="*/ 2588046 w 2751166"/>
              <a:gd name="connsiteY3" fmla="*/ 265513 h 285615"/>
              <a:gd name="connsiteX4" fmla="*/ 2496142 w 2751166"/>
              <a:gd name="connsiteY4" fmla="*/ 0 h 285615"/>
              <a:gd name="connsiteX5" fmla="*/ 1903365 w 2751166"/>
              <a:gd name="connsiteY5" fmla="*/ 34632 h 285615"/>
              <a:gd name="connsiteX6" fmla="*/ 1334299 w 2751166"/>
              <a:gd name="connsiteY6" fmla="*/ 67879 h 285615"/>
              <a:gd name="connsiteX7" fmla="*/ 741521 w 2751166"/>
              <a:gd name="connsiteY7" fmla="*/ 102511 h 285615"/>
              <a:gd name="connsiteX8" fmla="*/ 125033 w 2751166"/>
              <a:gd name="connsiteY8" fmla="*/ 138529 h 2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1166" h="285615" extrusionOk="0">
                <a:moveTo>
                  <a:pt x="125033" y="138529"/>
                </a:moveTo>
                <a:cubicBezTo>
                  <a:pt x="85845" y="179746"/>
                  <a:pt x="27111" y="230000"/>
                  <a:pt x="8622" y="253968"/>
                </a:cubicBezTo>
                <a:cubicBezTo>
                  <a:pt x="-10780" y="275132"/>
                  <a:pt x="8622" y="265513"/>
                  <a:pt x="8622" y="265513"/>
                </a:cubicBezTo>
                <a:cubicBezTo>
                  <a:pt x="427154" y="292382"/>
                  <a:pt x="2174761" y="326823"/>
                  <a:pt x="2588046" y="265513"/>
                </a:cubicBezTo>
                <a:cubicBezTo>
                  <a:pt x="3002632" y="221261"/>
                  <a:pt x="2496142" y="1"/>
                  <a:pt x="2496142" y="0"/>
                </a:cubicBezTo>
                <a:cubicBezTo>
                  <a:pt x="2268349" y="-11098"/>
                  <a:pt x="2149772" y="20752"/>
                  <a:pt x="1903365" y="34632"/>
                </a:cubicBezTo>
                <a:cubicBezTo>
                  <a:pt x="1656958" y="48512"/>
                  <a:pt x="1486785" y="49487"/>
                  <a:pt x="1334299" y="67879"/>
                </a:cubicBezTo>
                <a:cubicBezTo>
                  <a:pt x="1181813" y="86271"/>
                  <a:pt x="874443" y="119201"/>
                  <a:pt x="741521" y="102511"/>
                </a:cubicBezTo>
                <a:cubicBezTo>
                  <a:pt x="608599" y="85821"/>
                  <a:pt x="380920" y="126983"/>
                  <a:pt x="125033" y="138529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1543818464">
                  <a:custGeom>
                    <a:avLst/>
                    <a:gdLst>
                      <a:gd name="connsiteX0" fmla="*/ 177719 w 3910418"/>
                      <a:gd name="connsiteY0" fmla="*/ 104503 h 215461"/>
                      <a:gd name="connsiteX1" fmla="*/ 12256 w 3910418"/>
                      <a:gd name="connsiteY1" fmla="*/ 191588 h 215461"/>
                      <a:gd name="connsiteX2" fmla="*/ 12256 w 3910418"/>
                      <a:gd name="connsiteY2" fmla="*/ 200297 h 215461"/>
                      <a:gd name="connsiteX3" fmla="*/ 3678565 w 3910418"/>
                      <a:gd name="connsiteY3" fmla="*/ 200297 h 215461"/>
                      <a:gd name="connsiteX4" fmla="*/ 3547936 w 3910418"/>
                      <a:gd name="connsiteY4" fmla="*/ 0 h 215461"/>
                      <a:gd name="connsiteX5" fmla="*/ 177719 w 3910418"/>
                      <a:gd name="connsiteY5" fmla="*/ 104503 h 215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10418" h="215461">
                        <a:moveTo>
                          <a:pt x="177719" y="104503"/>
                        </a:moveTo>
                        <a:cubicBezTo>
                          <a:pt x="122565" y="133531"/>
                          <a:pt x="39833" y="175622"/>
                          <a:pt x="12256" y="191588"/>
                        </a:cubicBezTo>
                        <a:cubicBezTo>
                          <a:pt x="-15321" y="207554"/>
                          <a:pt x="12256" y="200297"/>
                          <a:pt x="12256" y="200297"/>
                        </a:cubicBezTo>
                        <a:cubicBezTo>
                          <a:pt x="623307" y="201748"/>
                          <a:pt x="3089285" y="233680"/>
                          <a:pt x="3678565" y="200297"/>
                        </a:cubicBezTo>
                        <a:cubicBezTo>
                          <a:pt x="4267845" y="166914"/>
                          <a:pt x="3547936" y="0"/>
                          <a:pt x="3547936" y="0"/>
                        </a:cubicBezTo>
                        <a:lnTo>
                          <a:pt x="177719" y="104503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874B7AC-99C4-4F89-A587-8FDB2BF38E1E}"/>
              </a:ext>
            </a:extLst>
          </p:cNvPr>
          <p:cNvSpPr/>
          <p:nvPr/>
        </p:nvSpPr>
        <p:spPr>
          <a:xfrm flipH="1">
            <a:off x="8363599" y="789894"/>
            <a:ext cx="3726130" cy="281613"/>
          </a:xfrm>
          <a:custGeom>
            <a:avLst/>
            <a:gdLst>
              <a:gd name="connsiteX0" fmla="*/ 169343 w 3726130"/>
              <a:gd name="connsiteY0" fmla="*/ 136588 h 281613"/>
              <a:gd name="connsiteX1" fmla="*/ 11678 w 3726130"/>
              <a:gd name="connsiteY1" fmla="*/ 250410 h 281613"/>
              <a:gd name="connsiteX2" fmla="*/ 11678 w 3726130"/>
              <a:gd name="connsiteY2" fmla="*/ 261793 h 281613"/>
              <a:gd name="connsiteX3" fmla="*/ 3505203 w 3726130"/>
              <a:gd name="connsiteY3" fmla="*/ 261793 h 281613"/>
              <a:gd name="connsiteX4" fmla="*/ 3380730 w 3726130"/>
              <a:gd name="connsiteY4" fmla="*/ 0 h 281613"/>
              <a:gd name="connsiteX5" fmla="*/ 2770566 w 3726130"/>
              <a:gd name="connsiteY5" fmla="*/ 25952 h 281613"/>
              <a:gd name="connsiteX6" fmla="*/ 2160403 w 3726130"/>
              <a:gd name="connsiteY6" fmla="*/ 51903 h 281613"/>
              <a:gd name="connsiteX7" fmla="*/ 1614467 w 3726130"/>
              <a:gd name="connsiteY7" fmla="*/ 75123 h 281613"/>
              <a:gd name="connsiteX8" fmla="*/ 940076 w 3726130"/>
              <a:gd name="connsiteY8" fmla="*/ 103807 h 281613"/>
              <a:gd name="connsiteX9" fmla="*/ 169343 w 3726130"/>
              <a:gd name="connsiteY9" fmla="*/ 136588 h 28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6130" h="281613" extrusionOk="0">
                <a:moveTo>
                  <a:pt x="169343" y="136588"/>
                </a:moveTo>
                <a:cubicBezTo>
                  <a:pt x="121098" y="178755"/>
                  <a:pt x="37812" y="230788"/>
                  <a:pt x="11678" y="250410"/>
                </a:cubicBezTo>
                <a:cubicBezTo>
                  <a:pt x="-14599" y="271278"/>
                  <a:pt x="11678" y="261793"/>
                  <a:pt x="11678" y="261793"/>
                </a:cubicBezTo>
                <a:cubicBezTo>
                  <a:pt x="615246" y="350760"/>
                  <a:pt x="2877062" y="316678"/>
                  <a:pt x="3505203" y="261793"/>
                </a:cubicBezTo>
                <a:cubicBezTo>
                  <a:pt x="4066712" y="218161"/>
                  <a:pt x="3380730" y="1"/>
                  <a:pt x="3380730" y="0"/>
                </a:cubicBezTo>
                <a:cubicBezTo>
                  <a:pt x="3214089" y="16945"/>
                  <a:pt x="2972687" y="23484"/>
                  <a:pt x="2770566" y="25952"/>
                </a:cubicBezTo>
                <a:cubicBezTo>
                  <a:pt x="2568445" y="28419"/>
                  <a:pt x="2308591" y="53767"/>
                  <a:pt x="2160403" y="51903"/>
                </a:cubicBezTo>
                <a:cubicBezTo>
                  <a:pt x="2012215" y="50039"/>
                  <a:pt x="1851409" y="55559"/>
                  <a:pt x="1614467" y="75123"/>
                </a:cubicBezTo>
                <a:cubicBezTo>
                  <a:pt x="1377525" y="94687"/>
                  <a:pt x="1225623" y="81990"/>
                  <a:pt x="940076" y="103807"/>
                </a:cubicBezTo>
                <a:cubicBezTo>
                  <a:pt x="654529" y="125624"/>
                  <a:pt x="328084" y="111576"/>
                  <a:pt x="169343" y="136588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2248038289">
                  <a:custGeom>
                    <a:avLst/>
                    <a:gdLst>
                      <a:gd name="connsiteX0" fmla="*/ 177719 w 3910418"/>
                      <a:gd name="connsiteY0" fmla="*/ 104503 h 215461"/>
                      <a:gd name="connsiteX1" fmla="*/ 12256 w 3910418"/>
                      <a:gd name="connsiteY1" fmla="*/ 191588 h 215461"/>
                      <a:gd name="connsiteX2" fmla="*/ 12256 w 3910418"/>
                      <a:gd name="connsiteY2" fmla="*/ 200297 h 215461"/>
                      <a:gd name="connsiteX3" fmla="*/ 3678565 w 3910418"/>
                      <a:gd name="connsiteY3" fmla="*/ 200297 h 215461"/>
                      <a:gd name="connsiteX4" fmla="*/ 3547936 w 3910418"/>
                      <a:gd name="connsiteY4" fmla="*/ 0 h 215461"/>
                      <a:gd name="connsiteX5" fmla="*/ 177719 w 3910418"/>
                      <a:gd name="connsiteY5" fmla="*/ 104503 h 215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10418" h="215461">
                        <a:moveTo>
                          <a:pt x="177719" y="104503"/>
                        </a:moveTo>
                        <a:cubicBezTo>
                          <a:pt x="122565" y="133531"/>
                          <a:pt x="39833" y="175622"/>
                          <a:pt x="12256" y="191588"/>
                        </a:cubicBezTo>
                        <a:cubicBezTo>
                          <a:pt x="-15321" y="207554"/>
                          <a:pt x="12256" y="200297"/>
                          <a:pt x="12256" y="200297"/>
                        </a:cubicBezTo>
                        <a:cubicBezTo>
                          <a:pt x="623307" y="201748"/>
                          <a:pt x="3089285" y="233680"/>
                          <a:pt x="3678565" y="200297"/>
                        </a:cubicBezTo>
                        <a:cubicBezTo>
                          <a:pt x="4267845" y="166914"/>
                          <a:pt x="3547936" y="0"/>
                          <a:pt x="3547936" y="0"/>
                        </a:cubicBezTo>
                        <a:lnTo>
                          <a:pt x="177719" y="104503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01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8" descr="Computer code representation.">
            <a:extLst>
              <a:ext uri="{FF2B5EF4-FFF2-40B4-BE49-F238E27FC236}">
                <a16:creationId xmlns:a16="http://schemas.microsoft.com/office/drawing/2014/main" id="{8933A683-6798-45E5-9CDD-3C1BAA6D3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CD240-46DE-4D1A-9D69-4AB5E429B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358" y="657726"/>
            <a:ext cx="10455442" cy="1032962"/>
          </a:xfrm>
          <a:custGeom>
            <a:avLst/>
            <a:gdLst>
              <a:gd name="connsiteX0" fmla="*/ 0 w 10455442"/>
              <a:gd name="connsiteY0" fmla="*/ 0 h 1032962"/>
              <a:gd name="connsiteX1" fmla="*/ 383366 w 10455442"/>
              <a:gd name="connsiteY1" fmla="*/ 0 h 1032962"/>
              <a:gd name="connsiteX2" fmla="*/ 975841 w 10455442"/>
              <a:gd name="connsiteY2" fmla="*/ 0 h 1032962"/>
              <a:gd name="connsiteX3" fmla="*/ 1777425 w 10455442"/>
              <a:gd name="connsiteY3" fmla="*/ 0 h 1032962"/>
              <a:gd name="connsiteX4" fmla="*/ 2474455 w 10455442"/>
              <a:gd name="connsiteY4" fmla="*/ 0 h 1032962"/>
              <a:gd name="connsiteX5" fmla="*/ 2962375 w 10455442"/>
              <a:gd name="connsiteY5" fmla="*/ 0 h 1032962"/>
              <a:gd name="connsiteX6" fmla="*/ 3763959 w 10455442"/>
              <a:gd name="connsiteY6" fmla="*/ 0 h 1032962"/>
              <a:gd name="connsiteX7" fmla="*/ 4147325 w 10455442"/>
              <a:gd name="connsiteY7" fmla="*/ 0 h 1032962"/>
              <a:gd name="connsiteX8" fmla="*/ 4844355 w 10455442"/>
              <a:gd name="connsiteY8" fmla="*/ 0 h 1032962"/>
              <a:gd name="connsiteX9" fmla="*/ 5436830 w 10455442"/>
              <a:gd name="connsiteY9" fmla="*/ 0 h 1032962"/>
              <a:gd name="connsiteX10" fmla="*/ 5820196 w 10455442"/>
              <a:gd name="connsiteY10" fmla="*/ 0 h 1032962"/>
              <a:gd name="connsiteX11" fmla="*/ 6621780 w 10455442"/>
              <a:gd name="connsiteY11" fmla="*/ 0 h 1032962"/>
              <a:gd name="connsiteX12" fmla="*/ 7005146 w 10455442"/>
              <a:gd name="connsiteY12" fmla="*/ 0 h 1032962"/>
              <a:gd name="connsiteX13" fmla="*/ 7597621 w 10455442"/>
              <a:gd name="connsiteY13" fmla="*/ 0 h 1032962"/>
              <a:gd name="connsiteX14" fmla="*/ 8085542 w 10455442"/>
              <a:gd name="connsiteY14" fmla="*/ 0 h 1032962"/>
              <a:gd name="connsiteX15" fmla="*/ 8573462 w 10455442"/>
              <a:gd name="connsiteY15" fmla="*/ 0 h 1032962"/>
              <a:gd name="connsiteX16" fmla="*/ 9165937 w 10455442"/>
              <a:gd name="connsiteY16" fmla="*/ 0 h 1032962"/>
              <a:gd name="connsiteX17" fmla="*/ 10455442 w 10455442"/>
              <a:gd name="connsiteY17" fmla="*/ 0 h 1032962"/>
              <a:gd name="connsiteX18" fmla="*/ 10455442 w 10455442"/>
              <a:gd name="connsiteY18" fmla="*/ 526811 h 1032962"/>
              <a:gd name="connsiteX19" fmla="*/ 10455442 w 10455442"/>
              <a:gd name="connsiteY19" fmla="*/ 1032962 h 1032962"/>
              <a:gd name="connsiteX20" fmla="*/ 10072076 w 10455442"/>
              <a:gd name="connsiteY20" fmla="*/ 1032962 h 1032962"/>
              <a:gd name="connsiteX21" fmla="*/ 9270492 w 10455442"/>
              <a:gd name="connsiteY21" fmla="*/ 1032962 h 1032962"/>
              <a:gd name="connsiteX22" fmla="*/ 8468908 w 10455442"/>
              <a:gd name="connsiteY22" fmla="*/ 1032962 h 1032962"/>
              <a:gd name="connsiteX23" fmla="*/ 7876433 w 10455442"/>
              <a:gd name="connsiteY23" fmla="*/ 1032962 h 1032962"/>
              <a:gd name="connsiteX24" fmla="*/ 7179404 w 10455442"/>
              <a:gd name="connsiteY24" fmla="*/ 1032962 h 1032962"/>
              <a:gd name="connsiteX25" fmla="*/ 6691483 w 10455442"/>
              <a:gd name="connsiteY25" fmla="*/ 1032962 h 1032962"/>
              <a:gd name="connsiteX26" fmla="*/ 5889899 w 10455442"/>
              <a:gd name="connsiteY26" fmla="*/ 1032962 h 1032962"/>
              <a:gd name="connsiteX27" fmla="*/ 5401978 w 10455442"/>
              <a:gd name="connsiteY27" fmla="*/ 1032962 h 1032962"/>
              <a:gd name="connsiteX28" fmla="*/ 5018612 w 10455442"/>
              <a:gd name="connsiteY28" fmla="*/ 1032962 h 1032962"/>
              <a:gd name="connsiteX29" fmla="*/ 4112474 w 10455442"/>
              <a:gd name="connsiteY29" fmla="*/ 1032962 h 1032962"/>
              <a:gd name="connsiteX30" fmla="*/ 3729108 w 10455442"/>
              <a:gd name="connsiteY30" fmla="*/ 1032962 h 1032962"/>
              <a:gd name="connsiteX31" fmla="*/ 2927524 w 10455442"/>
              <a:gd name="connsiteY31" fmla="*/ 1032962 h 1032962"/>
              <a:gd name="connsiteX32" fmla="*/ 2544158 w 10455442"/>
              <a:gd name="connsiteY32" fmla="*/ 1032962 h 1032962"/>
              <a:gd name="connsiteX33" fmla="*/ 2160791 w 10455442"/>
              <a:gd name="connsiteY33" fmla="*/ 1032962 h 1032962"/>
              <a:gd name="connsiteX34" fmla="*/ 1672871 w 10455442"/>
              <a:gd name="connsiteY34" fmla="*/ 1032962 h 1032962"/>
              <a:gd name="connsiteX35" fmla="*/ 1080396 w 10455442"/>
              <a:gd name="connsiteY35" fmla="*/ 1032962 h 1032962"/>
              <a:gd name="connsiteX36" fmla="*/ 0 w 10455442"/>
              <a:gd name="connsiteY36" fmla="*/ 1032962 h 1032962"/>
              <a:gd name="connsiteX37" fmla="*/ 0 w 10455442"/>
              <a:gd name="connsiteY37" fmla="*/ 516481 h 1032962"/>
              <a:gd name="connsiteX38" fmla="*/ 0 w 10455442"/>
              <a:gd name="connsiteY38" fmla="*/ 0 h 103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5442" h="1032962" fill="none" extrusionOk="0">
                <a:moveTo>
                  <a:pt x="0" y="0"/>
                </a:moveTo>
                <a:cubicBezTo>
                  <a:pt x="125968" y="-14432"/>
                  <a:pt x="252746" y="9711"/>
                  <a:pt x="383366" y="0"/>
                </a:cubicBezTo>
                <a:cubicBezTo>
                  <a:pt x="513986" y="-9711"/>
                  <a:pt x="753610" y="4598"/>
                  <a:pt x="975841" y="0"/>
                </a:cubicBezTo>
                <a:cubicBezTo>
                  <a:pt x="1198073" y="-4598"/>
                  <a:pt x="1396489" y="-13592"/>
                  <a:pt x="1777425" y="0"/>
                </a:cubicBezTo>
                <a:cubicBezTo>
                  <a:pt x="2158361" y="13592"/>
                  <a:pt x="2319893" y="-32919"/>
                  <a:pt x="2474455" y="0"/>
                </a:cubicBezTo>
                <a:cubicBezTo>
                  <a:pt x="2629017" y="32919"/>
                  <a:pt x="2814794" y="-9573"/>
                  <a:pt x="2962375" y="0"/>
                </a:cubicBezTo>
                <a:cubicBezTo>
                  <a:pt x="3109956" y="9573"/>
                  <a:pt x="3382853" y="-29535"/>
                  <a:pt x="3763959" y="0"/>
                </a:cubicBezTo>
                <a:cubicBezTo>
                  <a:pt x="4145065" y="29535"/>
                  <a:pt x="4000854" y="2070"/>
                  <a:pt x="4147325" y="0"/>
                </a:cubicBezTo>
                <a:cubicBezTo>
                  <a:pt x="4293796" y="-2070"/>
                  <a:pt x="4534156" y="13432"/>
                  <a:pt x="4844355" y="0"/>
                </a:cubicBezTo>
                <a:cubicBezTo>
                  <a:pt x="5154554" y="-13432"/>
                  <a:pt x="5263477" y="-14220"/>
                  <a:pt x="5436830" y="0"/>
                </a:cubicBezTo>
                <a:cubicBezTo>
                  <a:pt x="5610183" y="14220"/>
                  <a:pt x="5687669" y="-8435"/>
                  <a:pt x="5820196" y="0"/>
                </a:cubicBezTo>
                <a:cubicBezTo>
                  <a:pt x="5952723" y="8435"/>
                  <a:pt x="6305015" y="6087"/>
                  <a:pt x="6621780" y="0"/>
                </a:cubicBezTo>
                <a:cubicBezTo>
                  <a:pt x="6938545" y="-6087"/>
                  <a:pt x="6887219" y="-3279"/>
                  <a:pt x="7005146" y="0"/>
                </a:cubicBezTo>
                <a:cubicBezTo>
                  <a:pt x="7123073" y="3279"/>
                  <a:pt x="7316747" y="7458"/>
                  <a:pt x="7597621" y="0"/>
                </a:cubicBezTo>
                <a:cubicBezTo>
                  <a:pt x="7878496" y="-7458"/>
                  <a:pt x="7842227" y="-9670"/>
                  <a:pt x="8085542" y="0"/>
                </a:cubicBezTo>
                <a:cubicBezTo>
                  <a:pt x="8328857" y="9670"/>
                  <a:pt x="8413467" y="-1800"/>
                  <a:pt x="8573462" y="0"/>
                </a:cubicBezTo>
                <a:cubicBezTo>
                  <a:pt x="8733457" y="1800"/>
                  <a:pt x="8890080" y="26477"/>
                  <a:pt x="9165937" y="0"/>
                </a:cubicBezTo>
                <a:cubicBezTo>
                  <a:pt x="9441794" y="-26477"/>
                  <a:pt x="9843411" y="-1777"/>
                  <a:pt x="10455442" y="0"/>
                </a:cubicBezTo>
                <a:cubicBezTo>
                  <a:pt x="10478154" y="151658"/>
                  <a:pt x="10467930" y="372819"/>
                  <a:pt x="10455442" y="526811"/>
                </a:cubicBezTo>
                <a:cubicBezTo>
                  <a:pt x="10442954" y="680803"/>
                  <a:pt x="10433887" y="875106"/>
                  <a:pt x="10455442" y="1032962"/>
                </a:cubicBezTo>
                <a:cubicBezTo>
                  <a:pt x="10294739" y="1041035"/>
                  <a:pt x="10223738" y="1033099"/>
                  <a:pt x="10072076" y="1032962"/>
                </a:cubicBezTo>
                <a:cubicBezTo>
                  <a:pt x="9920414" y="1032825"/>
                  <a:pt x="9543817" y="1007586"/>
                  <a:pt x="9270492" y="1032962"/>
                </a:cubicBezTo>
                <a:cubicBezTo>
                  <a:pt x="8997167" y="1058338"/>
                  <a:pt x="8648520" y="1002143"/>
                  <a:pt x="8468908" y="1032962"/>
                </a:cubicBezTo>
                <a:cubicBezTo>
                  <a:pt x="8289296" y="1063781"/>
                  <a:pt x="8090239" y="1006489"/>
                  <a:pt x="7876433" y="1032962"/>
                </a:cubicBezTo>
                <a:cubicBezTo>
                  <a:pt x="7662628" y="1059435"/>
                  <a:pt x="7353016" y="1040668"/>
                  <a:pt x="7179404" y="1032962"/>
                </a:cubicBezTo>
                <a:cubicBezTo>
                  <a:pt x="7005792" y="1025256"/>
                  <a:pt x="6791481" y="1053805"/>
                  <a:pt x="6691483" y="1032962"/>
                </a:cubicBezTo>
                <a:cubicBezTo>
                  <a:pt x="6591485" y="1012119"/>
                  <a:pt x="6142324" y="996197"/>
                  <a:pt x="5889899" y="1032962"/>
                </a:cubicBezTo>
                <a:cubicBezTo>
                  <a:pt x="5637474" y="1069727"/>
                  <a:pt x="5528131" y="1048530"/>
                  <a:pt x="5401978" y="1032962"/>
                </a:cubicBezTo>
                <a:cubicBezTo>
                  <a:pt x="5275825" y="1017394"/>
                  <a:pt x="5115702" y="1051596"/>
                  <a:pt x="5018612" y="1032962"/>
                </a:cubicBezTo>
                <a:cubicBezTo>
                  <a:pt x="4921522" y="1014328"/>
                  <a:pt x="4359249" y="1062135"/>
                  <a:pt x="4112474" y="1032962"/>
                </a:cubicBezTo>
                <a:cubicBezTo>
                  <a:pt x="3865699" y="1003789"/>
                  <a:pt x="3909488" y="1050854"/>
                  <a:pt x="3729108" y="1032962"/>
                </a:cubicBezTo>
                <a:cubicBezTo>
                  <a:pt x="3548728" y="1015070"/>
                  <a:pt x="3288948" y="1023785"/>
                  <a:pt x="2927524" y="1032962"/>
                </a:cubicBezTo>
                <a:cubicBezTo>
                  <a:pt x="2566100" y="1042139"/>
                  <a:pt x="2633954" y="1020739"/>
                  <a:pt x="2544158" y="1032962"/>
                </a:cubicBezTo>
                <a:cubicBezTo>
                  <a:pt x="2454362" y="1045185"/>
                  <a:pt x="2322834" y="1039489"/>
                  <a:pt x="2160791" y="1032962"/>
                </a:cubicBezTo>
                <a:cubicBezTo>
                  <a:pt x="1998748" y="1026435"/>
                  <a:pt x="1815517" y="1042423"/>
                  <a:pt x="1672871" y="1032962"/>
                </a:cubicBezTo>
                <a:cubicBezTo>
                  <a:pt x="1530225" y="1023501"/>
                  <a:pt x="1236240" y="1024315"/>
                  <a:pt x="1080396" y="1032962"/>
                </a:cubicBezTo>
                <a:cubicBezTo>
                  <a:pt x="924552" y="1041609"/>
                  <a:pt x="219834" y="984561"/>
                  <a:pt x="0" y="1032962"/>
                </a:cubicBezTo>
                <a:cubicBezTo>
                  <a:pt x="17596" y="794658"/>
                  <a:pt x="16477" y="701066"/>
                  <a:pt x="0" y="516481"/>
                </a:cubicBezTo>
                <a:cubicBezTo>
                  <a:pt x="-16477" y="331896"/>
                  <a:pt x="23490" y="170907"/>
                  <a:pt x="0" y="0"/>
                </a:cubicBezTo>
                <a:close/>
              </a:path>
              <a:path w="10455442" h="1032962" stroke="0" extrusionOk="0">
                <a:moveTo>
                  <a:pt x="0" y="0"/>
                </a:moveTo>
                <a:cubicBezTo>
                  <a:pt x="214028" y="-36846"/>
                  <a:pt x="489345" y="-2809"/>
                  <a:pt x="801584" y="0"/>
                </a:cubicBezTo>
                <a:cubicBezTo>
                  <a:pt x="1113823" y="2809"/>
                  <a:pt x="1202491" y="26608"/>
                  <a:pt x="1498613" y="0"/>
                </a:cubicBezTo>
                <a:cubicBezTo>
                  <a:pt x="1794735" y="-26608"/>
                  <a:pt x="1870376" y="-25932"/>
                  <a:pt x="2091088" y="0"/>
                </a:cubicBezTo>
                <a:cubicBezTo>
                  <a:pt x="2311801" y="25932"/>
                  <a:pt x="2575121" y="-342"/>
                  <a:pt x="2788118" y="0"/>
                </a:cubicBezTo>
                <a:cubicBezTo>
                  <a:pt x="3001115" y="342"/>
                  <a:pt x="3287203" y="42742"/>
                  <a:pt x="3694256" y="0"/>
                </a:cubicBezTo>
                <a:cubicBezTo>
                  <a:pt x="4101309" y="-42742"/>
                  <a:pt x="3966625" y="8682"/>
                  <a:pt x="4077622" y="0"/>
                </a:cubicBezTo>
                <a:cubicBezTo>
                  <a:pt x="4188619" y="-8682"/>
                  <a:pt x="4430116" y="-593"/>
                  <a:pt x="4774652" y="0"/>
                </a:cubicBezTo>
                <a:cubicBezTo>
                  <a:pt x="5119188" y="593"/>
                  <a:pt x="5130293" y="27351"/>
                  <a:pt x="5471681" y="0"/>
                </a:cubicBezTo>
                <a:cubicBezTo>
                  <a:pt x="5813069" y="-27351"/>
                  <a:pt x="5969711" y="33881"/>
                  <a:pt x="6377820" y="0"/>
                </a:cubicBezTo>
                <a:cubicBezTo>
                  <a:pt x="6785929" y="-33881"/>
                  <a:pt x="6939641" y="-12550"/>
                  <a:pt x="7283958" y="0"/>
                </a:cubicBezTo>
                <a:cubicBezTo>
                  <a:pt x="7628275" y="12550"/>
                  <a:pt x="7688867" y="4854"/>
                  <a:pt x="8085542" y="0"/>
                </a:cubicBezTo>
                <a:cubicBezTo>
                  <a:pt x="8482217" y="-4854"/>
                  <a:pt x="8621034" y="1293"/>
                  <a:pt x="8887126" y="0"/>
                </a:cubicBezTo>
                <a:cubicBezTo>
                  <a:pt x="9153218" y="-1293"/>
                  <a:pt x="9483664" y="-23156"/>
                  <a:pt x="9688710" y="0"/>
                </a:cubicBezTo>
                <a:cubicBezTo>
                  <a:pt x="9893756" y="23156"/>
                  <a:pt x="10128077" y="27900"/>
                  <a:pt x="10455442" y="0"/>
                </a:cubicBezTo>
                <a:cubicBezTo>
                  <a:pt x="10437240" y="231584"/>
                  <a:pt x="10440592" y="312548"/>
                  <a:pt x="10455442" y="537140"/>
                </a:cubicBezTo>
                <a:cubicBezTo>
                  <a:pt x="10470292" y="761732"/>
                  <a:pt x="10442827" y="807076"/>
                  <a:pt x="10455442" y="1032962"/>
                </a:cubicBezTo>
                <a:cubicBezTo>
                  <a:pt x="10296825" y="1022538"/>
                  <a:pt x="10158506" y="1048204"/>
                  <a:pt x="9862967" y="1032962"/>
                </a:cubicBezTo>
                <a:cubicBezTo>
                  <a:pt x="9567428" y="1017720"/>
                  <a:pt x="9557132" y="1006646"/>
                  <a:pt x="9270492" y="1032962"/>
                </a:cubicBezTo>
                <a:cubicBezTo>
                  <a:pt x="8983852" y="1059278"/>
                  <a:pt x="8828088" y="1002722"/>
                  <a:pt x="8573462" y="1032962"/>
                </a:cubicBezTo>
                <a:cubicBezTo>
                  <a:pt x="8318836" y="1063203"/>
                  <a:pt x="8225166" y="1021944"/>
                  <a:pt x="8085542" y="1032962"/>
                </a:cubicBezTo>
                <a:cubicBezTo>
                  <a:pt x="7945918" y="1043980"/>
                  <a:pt x="7620702" y="1026911"/>
                  <a:pt x="7493067" y="1032962"/>
                </a:cubicBezTo>
                <a:cubicBezTo>
                  <a:pt x="7365432" y="1039013"/>
                  <a:pt x="7218297" y="1025879"/>
                  <a:pt x="7005146" y="1032962"/>
                </a:cubicBezTo>
                <a:cubicBezTo>
                  <a:pt x="6791995" y="1040045"/>
                  <a:pt x="6735725" y="1046826"/>
                  <a:pt x="6621780" y="1032962"/>
                </a:cubicBezTo>
                <a:cubicBezTo>
                  <a:pt x="6507835" y="1019098"/>
                  <a:pt x="6367644" y="1035149"/>
                  <a:pt x="6238414" y="1032962"/>
                </a:cubicBezTo>
                <a:cubicBezTo>
                  <a:pt x="6109184" y="1030775"/>
                  <a:pt x="5782091" y="1017014"/>
                  <a:pt x="5332275" y="1032962"/>
                </a:cubicBezTo>
                <a:cubicBezTo>
                  <a:pt x="4882459" y="1048910"/>
                  <a:pt x="5007898" y="1041144"/>
                  <a:pt x="4844355" y="1032962"/>
                </a:cubicBezTo>
                <a:cubicBezTo>
                  <a:pt x="4680812" y="1024780"/>
                  <a:pt x="4583841" y="1016938"/>
                  <a:pt x="4460989" y="1032962"/>
                </a:cubicBezTo>
                <a:cubicBezTo>
                  <a:pt x="4338137" y="1048986"/>
                  <a:pt x="3775252" y="1072573"/>
                  <a:pt x="3554850" y="1032962"/>
                </a:cubicBezTo>
                <a:cubicBezTo>
                  <a:pt x="3334448" y="993351"/>
                  <a:pt x="3191811" y="1037423"/>
                  <a:pt x="2857821" y="1032962"/>
                </a:cubicBezTo>
                <a:cubicBezTo>
                  <a:pt x="2523831" y="1028501"/>
                  <a:pt x="2544457" y="1033684"/>
                  <a:pt x="2265346" y="1032962"/>
                </a:cubicBezTo>
                <a:cubicBezTo>
                  <a:pt x="1986235" y="1032240"/>
                  <a:pt x="1881277" y="1036880"/>
                  <a:pt x="1777425" y="1032962"/>
                </a:cubicBezTo>
                <a:cubicBezTo>
                  <a:pt x="1673573" y="1029044"/>
                  <a:pt x="1101420" y="1028545"/>
                  <a:pt x="871287" y="1032962"/>
                </a:cubicBezTo>
                <a:cubicBezTo>
                  <a:pt x="641154" y="1037379"/>
                  <a:pt x="229773" y="1004555"/>
                  <a:pt x="0" y="1032962"/>
                </a:cubicBezTo>
                <a:cubicBezTo>
                  <a:pt x="-16183" y="790780"/>
                  <a:pt x="-4367" y="647562"/>
                  <a:pt x="0" y="547470"/>
                </a:cubicBezTo>
                <a:cubicBezTo>
                  <a:pt x="4367" y="447378"/>
                  <a:pt x="-3995" y="135824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  <a:alpha val="63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81230421"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ahnschrift Light" panose="020B0502040204020203" pitchFamily="34" charset="0"/>
              </a:rPr>
              <a:t>Screenshots of Final Application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DA51D2-734D-4CFE-B1EA-0E32FD202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09" y="1885296"/>
            <a:ext cx="3516581" cy="2570086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A3D3E7-C67B-4B35-90CA-5A0DAD4DD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11" y="1885296"/>
            <a:ext cx="3523765" cy="2574575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CED93CB-335C-48DA-9C44-DCAFB19619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0" t="11559" r="25074" b="59053"/>
          <a:stretch/>
        </p:blipFill>
        <p:spPr bwMode="auto">
          <a:xfrm>
            <a:off x="3566772" y="4649990"/>
            <a:ext cx="5058453" cy="2000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D5E86DE-49B0-4883-91C5-CB5ACA44C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9" y="1875418"/>
            <a:ext cx="3530051" cy="257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07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Content Placeholder 38" descr="Computer code representation.">
            <a:extLst>
              <a:ext uri="{FF2B5EF4-FFF2-40B4-BE49-F238E27FC236}">
                <a16:creationId xmlns:a16="http://schemas.microsoft.com/office/drawing/2014/main" id="{EA784803-FCC4-4708-984C-F5275F58E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42693-F39E-42F5-BE52-1897E25C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12" y="252583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latin typeface="Bahnschrift Light" panose="020B0502040204020203" pitchFamily="34" charset="0"/>
              </a:rPr>
              <a:t>Challenges</a:t>
            </a:r>
            <a:endParaRPr lang="en-US" sz="4000" dirty="0">
              <a:solidFill>
                <a:srgbClr val="FFFFF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3" name="Content Placeholder 64">
            <a:extLst>
              <a:ext uri="{FF2B5EF4-FFF2-40B4-BE49-F238E27FC236}">
                <a16:creationId xmlns:a16="http://schemas.microsoft.com/office/drawing/2014/main" id="{176F99E1-DD4B-A952-64DA-487881236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1917171"/>
            <a:ext cx="10515600" cy="4349220"/>
          </a:xfrm>
          <a:solidFill>
            <a:schemeClr val="accent5">
              <a:lumMod val="50000"/>
              <a:alpha val="63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challenge faced was aligning the GUI components when the screen is maximized and minimized.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was fixed by changing the ‘horizontal alignment’ to ‘Center’ for the calculate &amp; order buttons.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 challenge was getting an error called “</a:t>
            </a:r>
            <a:r>
              <a:rPr lang="en-US" sz="2000" dirty="0" err="1">
                <a:latin typeface="Bahnschrift Light SemiCondensed" panose="020B0502040204020203" pitchFamily="34" charset="0"/>
              </a:rPr>
              <a:t>java.sql.SQLSyntaxErrorException</a:t>
            </a:r>
            <a:r>
              <a:rPr lang="en-US" sz="2000" dirty="0">
                <a:latin typeface="Bahnschrift Light SemiCondensed" panose="020B0502040204020203" pitchFamily="34" charset="0"/>
              </a:rPr>
              <a:t>: Table 'cis355a.landscpe' doesn't exist”.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Determined that the issue was in the line in </a:t>
            </a:r>
            <a:r>
              <a:rPr lang="en-US" sz="2000" dirty="0" err="1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DataIO</a:t>
            </a: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class “</a:t>
            </a:r>
            <a:r>
              <a:rPr lang="en-US" sz="2000" dirty="0">
                <a:latin typeface="Bahnschrift Light SemiCondensed" panose="020B0502040204020203" pitchFamily="34" charset="0"/>
              </a:rPr>
              <a:t>String </a:t>
            </a:r>
            <a:r>
              <a:rPr lang="en-US" sz="2000" dirty="0" err="1">
                <a:latin typeface="Bahnschrift Light SemiCondensed" panose="020B0502040204020203" pitchFamily="34" charset="0"/>
              </a:rPr>
              <a:t>strSQL</a:t>
            </a:r>
            <a:r>
              <a:rPr lang="en-US" sz="2000" dirty="0">
                <a:latin typeface="Bahnschrift Light SemiCondensed" panose="020B0502040204020203" pitchFamily="34" charset="0"/>
              </a:rPr>
              <a:t> = "INSERT INTO </a:t>
            </a:r>
            <a:r>
              <a:rPr lang="en-US" sz="2000" dirty="0" err="1">
                <a:latin typeface="Bahnschrift Light SemiCondensed" panose="020B0502040204020203" pitchFamily="34" charset="0"/>
              </a:rPr>
              <a:t>landscpe</a:t>
            </a:r>
            <a:r>
              <a:rPr lang="en-US" sz="2000" dirty="0">
                <a:latin typeface="Bahnschrift Light SemiCondensed" panose="020B0502040204020203" pitchFamily="34" charset="0"/>
              </a:rPr>
              <a:t> (</a:t>
            </a:r>
            <a:r>
              <a:rPr lang="en-US" sz="2000" dirty="0" err="1">
                <a:latin typeface="Bahnschrift Light SemiCondensed" panose="020B0502040204020203" pitchFamily="34" charset="0"/>
              </a:rPr>
              <a:t>CustomerName</a:t>
            </a:r>
            <a:r>
              <a:rPr lang="en-US" sz="2000" dirty="0">
                <a:latin typeface="Bahnschrift Light SemiCondensed" panose="020B0502040204020203" pitchFamily="34" charset="0"/>
              </a:rPr>
              <a:t>, </a:t>
            </a:r>
            <a:r>
              <a:rPr lang="en-US" sz="2000" dirty="0" err="1">
                <a:latin typeface="Bahnschrift Light SemiCondensed" panose="020B0502040204020203" pitchFamily="34" charset="0"/>
              </a:rPr>
              <a:t>CustomerAddress</a:t>
            </a:r>
            <a:r>
              <a:rPr lang="en-US" sz="2000" dirty="0">
                <a:latin typeface="Bahnschrift Light SemiCondensed" panose="020B0502040204020203" pitchFamily="34" charset="0"/>
              </a:rPr>
              <a:t>, “ + "</a:t>
            </a:r>
            <a:r>
              <a:rPr lang="en-US" sz="2000" dirty="0" err="1">
                <a:latin typeface="Bahnschrift Light SemiCondensed" panose="020B0502040204020203" pitchFamily="34" charset="0"/>
              </a:rPr>
              <a:t>LandscapeType</a:t>
            </a:r>
            <a:r>
              <a:rPr lang="en-US" sz="2000" dirty="0">
                <a:latin typeface="Bahnschrift Light SemiCondensed" panose="020B0502040204020203" pitchFamily="34" charset="0"/>
              </a:rPr>
              <a:t>, </a:t>
            </a:r>
            <a:r>
              <a:rPr lang="en-US" sz="2000" dirty="0" err="1">
                <a:latin typeface="Bahnschrift Light SemiCondensed" panose="020B0502040204020203" pitchFamily="34" charset="0"/>
              </a:rPr>
              <a:t>YardLength</a:t>
            </a:r>
            <a:r>
              <a:rPr lang="en-US" sz="2000" dirty="0">
                <a:latin typeface="Bahnschrift Light SemiCondensed" panose="020B0502040204020203" pitchFamily="34" charset="0"/>
              </a:rPr>
              <a:t>, </a:t>
            </a:r>
            <a:r>
              <a:rPr lang="en-US" sz="2000" dirty="0" err="1">
                <a:latin typeface="Bahnschrift Light SemiCondensed" panose="020B0502040204020203" pitchFamily="34" charset="0"/>
              </a:rPr>
              <a:t>YardWidth</a:t>
            </a:r>
            <a:r>
              <a:rPr lang="en-US" sz="2000" dirty="0">
                <a:latin typeface="Bahnschrift Light SemiCondensed" panose="020B0502040204020203" pitchFamily="34" charset="0"/>
              </a:rPr>
              <a:t>, </a:t>
            </a:r>
            <a:r>
              <a:rPr lang="en-US" sz="2000" dirty="0" err="1">
                <a:latin typeface="Bahnschrift Light SemiCondensed" panose="020B0502040204020203" pitchFamily="34" charset="0"/>
              </a:rPr>
              <a:t>LandscapeCost</a:t>
            </a:r>
            <a:r>
              <a:rPr lang="en-US" sz="2000" dirty="0">
                <a:latin typeface="Bahnschrift Light SemiCondensed" panose="020B0502040204020203" pitchFamily="34" charset="0"/>
              </a:rPr>
              <a:t>) " + "VALUES(?, ?, ?, ?, ?, ?)“’;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Fixed by changing ‘</a:t>
            </a:r>
            <a:r>
              <a:rPr lang="en-US" sz="2000" dirty="0" err="1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landscpe</a:t>
            </a: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2000" dirty="0">
                <a:latin typeface="Bahnschrift Light SemiCondensed" panose="020B0502040204020203" pitchFamily="34" charset="0"/>
              </a:rPr>
              <a:t> to ‘landscape'; database name was misspelled. </a:t>
            </a:r>
            <a:endParaRPr lang="en-US" sz="2000" dirty="0">
              <a:latin typeface="Bahnschrift Light Semi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 challenge was</a:t>
            </a: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getting each tab to be the same color of the background as they remained silver.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still to be determined but will be updated on the application soon. </a:t>
            </a:r>
          </a:p>
        </p:txBody>
      </p:sp>
      <p:sp>
        <p:nvSpPr>
          <p:cNvPr id="62" name="sketch box">
            <a:extLst>
              <a:ext uri="{FF2B5EF4-FFF2-40B4-BE49-F238E27FC236}">
                <a16:creationId xmlns:a16="http://schemas.microsoft.com/office/drawing/2014/main" id="{330CA408-C547-435D-87A2-6A8FCC3C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131" y="1500888"/>
            <a:ext cx="11248563" cy="5104529"/>
          </a:xfrm>
          <a:custGeom>
            <a:avLst/>
            <a:gdLst>
              <a:gd name="connsiteX0" fmla="*/ 0 w 11248563"/>
              <a:gd name="connsiteY0" fmla="*/ 0 h 5104529"/>
              <a:gd name="connsiteX1" fmla="*/ 549195 w 11248563"/>
              <a:gd name="connsiteY1" fmla="*/ 0 h 5104529"/>
              <a:gd name="connsiteX2" fmla="*/ 873418 w 11248563"/>
              <a:gd name="connsiteY2" fmla="*/ 0 h 5104529"/>
              <a:gd name="connsiteX3" fmla="*/ 1760069 w 11248563"/>
              <a:gd name="connsiteY3" fmla="*/ 0 h 5104529"/>
              <a:gd name="connsiteX4" fmla="*/ 2309264 w 11248563"/>
              <a:gd name="connsiteY4" fmla="*/ 0 h 5104529"/>
              <a:gd name="connsiteX5" fmla="*/ 2858458 w 11248563"/>
              <a:gd name="connsiteY5" fmla="*/ 0 h 5104529"/>
              <a:gd name="connsiteX6" fmla="*/ 3745110 w 11248563"/>
              <a:gd name="connsiteY6" fmla="*/ 0 h 5104529"/>
              <a:gd name="connsiteX7" fmla="*/ 4181819 w 11248563"/>
              <a:gd name="connsiteY7" fmla="*/ 0 h 5104529"/>
              <a:gd name="connsiteX8" fmla="*/ 5068470 w 11248563"/>
              <a:gd name="connsiteY8" fmla="*/ 0 h 5104529"/>
              <a:gd name="connsiteX9" fmla="*/ 5955122 w 11248563"/>
              <a:gd name="connsiteY9" fmla="*/ 0 h 5104529"/>
              <a:gd name="connsiteX10" fmla="*/ 6616802 w 11248563"/>
              <a:gd name="connsiteY10" fmla="*/ 0 h 5104529"/>
              <a:gd name="connsiteX11" fmla="*/ 7503453 w 11248563"/>
              <a:gd name="connsiteY11" fmla="*/ 0 h 5104529"/>
              <a:gd name="connsiteX12" fmla="*/ 8052648 w 11248563"/>
              <a:gd name="connsiteY12" fmla="*/ 0 h 5104529"/>
              <a:gd name="connsiteX13" fmla="*/ 8601842 w 11248563"/>
              <a:gd name="connsiteY13" fmla="*/ 0 h 5104529"/>
              <a:gd name="connsiteX14" fmla="*/ 9376008 w 11248563"/>
              <a:gd name="connsiteY14" fmla="*/ 0 h 5104529"/>
              <a:gd name="connsiteX15" fmla="*/ 9925203 w 11248563"/>
              <a:gd name="connsiteY15" fmla="*/ 0 h 5104529"/>
              <a:gd name="connsiteX16" fmla="*/ 11248563 w 11248563"/>
              <a:gd name="connsiteY16" fmla="*/ 0 h 5104529"/>
              <a:gd name="connsiteX17" fmla="*/ 11248563 w 11248563"/>
              <a:gd name="connsiteY17" fmla="*/ 740157 h 5104529"/>
              <a:gd name="connsiteX18" fmla="*/ 11248563 w 11248563"/>
              <a:gd name="connsiteY18" fmla="*/ 1429268 h 5104529"/>
              <a:gd name="connsiteX19" fmla="*/ 11248563 w 11248563"/>
              <a:gd name="connsiteY19" fmla="*/ 2118380 h 5104529"/>
              <a:gd name="connsiteX20" fmla="*/ 11248563 w 11248563"/>
              <a:gd name="connsiteY20" fmla="*/ 2603310 h 5104529"/>
              <a:gd name="connsiteX21" fmla="*/ 11248563 w 11248563"/>
              <a:gd name="connsiteY21" fmla="*/ 3139285 h 5104529"/>
              <a:gd name="connsiteX22" fmla="*/ 11248563 w 11248563"/>
              <a:gd name="connsiteY22" fmla="*/ 3828397 h 5104529"/>
              <a:gd name="connsiteX23" fmla="*/ 11248563 w 11248563"/>
              <a:gd name="connsiteY23" fmla="*/ 4415418 h 5104529"/>
              <a:gd name="connsiteX24" fmla="*/ 11248563 w 11248563"/>
              <a:gd name="connsiteY24" fmla="*/ 5104529 h 5104529"/>
              <a:gd name="connsiteX25" fmla="*/ 10474397 w 11248563"/>
              <a:gd name="connsiteY25" fmla="*/ 5104529 h 5104529"/>
              <a:gd name="connsiteX26" fmla="*/ 10150174 w 11248563"/>
              <a:gd name="connsiteY26" fmla="*/ 5104529 h 5104529"/>
              <a:gd name="connsiteX27" fmla="*/ 9488494 w 11248563"/>
              <a:gd name="connsiteY27" fmla="*/ 5104529 h 5104529"/>
              <a:gd name="connsiteX28" fmla="*/ 9051785 w 11248563"/>
              <a:gd name="connsiteY28" fmla="*/ 5104529 h 5104529"/>
              <a:gd name="connsiteX29" fmla="*/ 8277619 w 11248563"/>
              <a:gd name="connsiteY29" fmla="*/ 5104529 h 5104529"/>
              <a:gd name="connsiteX30" fmla="*/ 7840910 w 11248563"/>
              <a:gd name="connsiteY30" fmla="*/ 5104529 h 5104529"/>
              <a:gd name="connsiteX31" fmla="*/ 7066744 w 11248563"/>
              <a:gd name="connsiteY31" fmla="*/ 5104529 h 5104529"/>
              <a:gd name="connsiteX32" fmla="*/ 6742521 w 11248563"/>
              <a:gd name="connsiteY32" fmla="*/ 5104529 h 5104529"/>
              <a:gd name="connsiteX33" fmla="*/ 5968355 w 11248563"/>
              <a:gd name="connsiteY33" fmla="*/ 5104529 h 5104529"/>
              <a:gd name="connsiteX34" fmla="*/ 5531646 w 11248563"/>
              <a:gd name="connsiteY34" fmla="*/ 5104529 h 5104529"/>
              <a:gd name="connsiteX35" fmla="*/ 5207423 w 11248563"/>
              <a:gd name="connsiteY35" fmla="*/ 5104529 h 5104529"/>
              <a:gd name="connsiteX36" fmla="*/ 4770714 w 11248563"/>
              <a:gd name="connsiteY36" fmla="*/ 5104529 h 5104529"/>
              <a:gd name="connsiteX37" fmla="*/ 3996548 w 11248563"/>
              <a:gd name="connsiteY37" fmla="*/ 5104529 h 5104529"/>
              <a:gd name="connsiteX38" fmla="*/ 3559839 w 11248563"/>
              <a:gd name="connsiteY38" fmla="*/ 5104529 h 5104529"/>
              <a:gd name="connsiteX39" fmla="*/ 3235616 w 11248563"/>
              <a:gd name="connsiteY39" fmla="*/ 5104529 h 5104529"/>
              <a:gd name="connsiteX40" fmla="*/ 2798907 w 11248563"/>
              <a:gd name="connsiteY40" fmla="*/ 5104529 h 5104529"/>
              <a:gd name="connsiteX41" fmla="*/ 2249713 w 11248563"/>
              <a:gd name="connsiteY41" fmla="*/ 5104529 h 5104529"/>
              <a:gd name="connsiteX42" fmla="*/ 1588032 w 11248563"/>
              <a:gd name="connsiteY42" fmla="*/ 5104529 h 5104529"/>
              <a:gd name="connsiteX43" fmla="*/ 1151324 w 11248563"/>
              <a:gd name="connsiteY43" fmla="*/ 5104529 h 5104529"/>
              <a:gd name="connsiteX44" fmla="*/ 0 w 11248563"/>
              <a:gd name="connsiteY44" fmla="*/ 5104529 h 5104529"/>
              <a:gd name="connsiteX45" fmla="*/ 0 w 11248563"/>
              <a:gd name="connsiteY45" fmla="*/ 4466463 h 5104529"/>
              <a:gd name="connsiteX46" fmla="*/ 0 w 11248563"/>
              <a:gd name="connsiteY46" fmla="*/ 3828397 h 5104529"/>
              <a:gd name="connsiteX47" fmla="*/ 0 w 11248563"/>
              <a:gd name="connsiteY47" fmla="*/ 3190331 h 5104529"/>
              <a:gd name="connsiteX48" fmla="*/ 0 w 11248563"/>
              <a:gd name="connsiteY48" fmla="*/ 2552265 h 5104529"/>
              <a:gd name="connsiteX49" fmla="*/ 0 w 11248563"/>
              <a:gd name="connsiteY49" fmla="*/ 1965244 h 5104529"/>
              <a:gd name="connsiteX50" fmla="*/ 0 w 11248563"/>
              <a:gd name="connsiteY50" fmla="*/ 1276132 h 5104529"/>
              <a:gd name="connsiteX51" fmla="*/ 0 w 11248563"/>
              <a:gd name="connsiteY51" fmla="*/ 638066 h 5104529"/>
              <a:gd name="connsiteX52" fmla="*/ 0 w 11248563"/>
              <a:gd name="connsiteY52" fmla="*/ 0 h 510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248563" h="5104529" extrusionOk="0">
                <a:moveTo>
                  <a:pt x="0" y="0"/>
                </a:moveTo>
                <a:cubicBezTo>
                  <a:pt x="134791" y="24351"/>
                  <a:pt x="352801" y="10047"/>
                  <a:pt x="549195" y="0"/>
                </a:cubicBezTo>
                <a:cubicBezTo>
                  <a:pt x="745590" y="-10047"/>
                  <a:pt x="780064" y="5667"/>
                  <a:pt x="873418" y="0"/>
                </a:cubicBezTo>
                <a:cubicBezTo>
                  <a:pt x="966772" y="-5667"/>
                  <a:pt x="1489433" y="18075"/>
                  <a:pt x="1760069" y="0"/>
                </a:cubicBezTo>
                <a:cubicBezTo>
                  <a:pt x="2030705" y="-18075"/>
                  <a:pt x="2168144" y="7970"/>
                  <a:pt x="2309264" y="0"/>
                </a:cubicBezTo>
                <a:cubicBezTo>
                  <a:pt x="2450384" y="-7970"/>
                  <a:pt x="2619100" y="-1033"/>
                  <a:pt x="2858458" y="0"/>
                </a:cubicBezTo>
                <a:cubicBezTo>
                  <a:pt x="3097816" y="1033"/>
                  <a:pt x="3548188" y="-36715"/>
                  <a:pt x="3745110" y="0"/>
                </a:cubicBezTo>
                <a:cubicBezTo>
                  <a:pt x="3942032" y="36715"/>
                  <a:pt x="4009645" y="-6983"/>
                  <a:pt x="4181819" y="0"/>
                </a:cubicBezTo>
                <a:cubicBezTo>
                  <a:pt x="4353993" y="6983"/>
                  <a:pt x="4810137" y="-5444"/>
                  <a:pt x="5068470" y="0"/>
                </a:cubicBezTo>
                <a:cubicBezTo>
                  <a:pt x="5326803" y="5444"/>
                  <a:pt x="5704154" y="17498"/>
                  <a:pt x="5955122" y="0"/>
                </a:cubicBezTo>
                <a:cubicBezTo>
                  <a:pt x="6206090" y="-17498"/>
                  <a:pt x="6431627" y="-27671"/>
                  <a:pt x="6616802" y="0"/>
                </a:cubicBezTo>
                <a:cubicBezTo>
                  <a:pt x="6801977" y="27671"/>
                  <a:pt x="7233654" y="-2023"/>
                  <a:pt x="7503453" y="0"/>
                </a:cubicBezTo>
                <a:cubicBezTo>
                  <a:pt x="7773252" y="2023"/>
                  <a:pt x="7926291" y="14666"/>
                  <a:pt x="8052648" y="0"/>
                </a:cubicBezTo>
                <a:cubicBezTo>
                  <a:pt x="8179005" y="-14666"/>
                  <a:pt x="8448827" y="1527"/>
                  <a:pt x="8601842" y="0"/>
                </a:cubicBezTo>
                <a:cubicBezTo>
                  <a:pt x="8754857" y="-1527"/>
                  <a:pt x="9152439" y="33228"/>
                  <a:pt x="9376008" y="0"/>
                </a:cubicBezTo>
                <a:cubicBezTo>
                  <a:pt x="9599577" y="-33228"/>
                  <a:pt x="9714899" y="-7900"/>
                  <a:pt x="9925203" y="0"/>
                </a:cubicBezTo>
                <a:cubicBezTo>
                  <a:pt x="10135508" y="7900"/>
                  <a:pt x="10656277" y="-64875"/>
                  <a:pt x="11248563" y="0"/>
                </a:cubicBezTo>
                <a:cubicBezTo>
                  <a:pt x="11215290" y="187072"/>
                  <a:pt x="11240371" y="479159"/>
                  <a:pt x="11248563" y="740157"/>
                </a:cubicBezTo>
                <a:cubicBezTo>
                  <a:pt x="11256755" y="1001155"/>
                  <a:pt x="11271673" y="1146455"/>
                  <a:pt x="11248563" y="1429268"/>
                </a:cubicBezTo>
                <a:cubicBezTo>
                  <a:pt x="11225453" y="1712081"/>
                  <a:pt x="11244136" y="1930706"/>
                  <a:pt x="11248563" y="2118380"/>
                </a:cubicBezTo>
                <a:cubicBezTo>
                  <a:pt x="11252990" y="2306054"/>
                  <a:pt x="11254917" y="2443048"/>
                  <a:pt x="11248563" y="2603310"/>
                </a:cubicBezTo>
                <a:cubicBezTo>
                  <a:pt x="11242210" y="2763572"/>
                  <a:pt x="11273526" y="3024482"/>
                  <a:pt x="11248563" y="3139285"/>
                </a:cubicBezTo>
                <a:cubicBezTo>
                  <a:pt x="11223600" y="3254089"/>
                  <a:pt x="11248100" y="3643120"/>
                  <a:pt x="11248563" y="3828397"/>
                </a:cubicBezTo>
                <a:cubicBezTo>
                  <a:pt x="11249026" y="4013674"/>
                  <a:pt x="11239555" y="4143590"/>
                  <a:pt x="11248563" y="4415418"/>
                </a:cubicBezTo>
                <a:cubicBezTo>
                  <a:pt x="11257571" y="4687246"/>
                  <a:pt x="11273616" y="4917505"/>
                  <a:pt x="11248563" y="5104529"/>
                </a:cubicBezTo>
                <a:cubicBezTo>
                  <a:pt x="10965388" y="5105135"/>
                  <a:pt x="10693325" y="5126267"/>
                  <a:pt x="10474397" y="5104529"/>
                </a:cubicBezTo>
                <a:cubicBezTo>
                  <a:pt x="10255469" y="5082791"/>
                  <a:pt x="10229795" y="5106480"/>
                  <a:pt x="10150174" y="5104529"/>
                </a:cubicBezTo>
                <a:cubicBezTo>
                  <a:pt x="10070553" y="5102578"/>
                  <a:pt x="9622847" y="5077549"/>
                  <a:pt x="9488494" y="5104529"/>
                </a:cubicBezTo>
                <a:cubicBezTo>
                  <a:pt x="9354141" y="5131509"/>
                  <a:pt x="9253935" y="5091728"/>
                  <a:pt x="9051785" y="5104529"/>
                </a:cubicBezTo>
                <a:cubicBezTo>
                  <a:pt x="8849635" y="5117330"/>
                  <a:pt x="8598914" y="5082896"/>
                  <a:pt x="8277619" y="5104529"/>
                </a:cubicBezTo>
                <a:cubicBezTo>
                  <a:pt x="7956324" y="5126162"/>
                  <a:pt x="7958446" y="5105102"/>
                  <a:pt x="7840910" y="5104529"/>
                </a:cubicBezTo>
                <a:cubicBezTo>
                  <a:pt x="7723374" y="5103956"/>
                  <a:pt x="7327244" y="5129400"/>
                  <a:pt x="7066744" y="5104529"/>
                </a:cubicBezTo>
                <a:cubicBezTo>
                  <a:pt x="6806244" y="5079658"/>
                  <a:pt x="6810408" y="5118264"/>
                  <a:pt x="6742521" y="5104529"/>
                </a:cubicBezTo>
                <a:cubicBezTo>
                  <a:pt x="6674634" y="5090794"/>
                  <a:pt x="6189476" y="5142031"/>
                  <a:pt x="5968355" y="5104529"/>
                </a:cubicBezTo>
                <a:cubicBezTo>
                  <a:pt x="5747234" y="5067027"/>
                  <a:pt x="5736696" y="5106315"/>
                  <a:pt x="5531646" y="5104529"/>
                </a:cubicBezTo>
                <a:cubicBezTo>
                  <a:pt x="5326596" y="5102743"/>
                  <a:pt x="5352006" y="5117027"/>
                  <a:pt x="5207423" y="5104529"/>
                </a:cubicBezTo>
                <a:cubicBezTo>
                  <a:pt x="5062840" y="5092031"/>
                  <a:pt x="4912318" y="5091589"/>
                  <a:pt x="4770714" y="5104529"/>
                </a:cubicBezTo>
                <a:cubicBezTo>
                  <a:pt x="4629110" y="5117469"/>
                  <a:pt x="4208442" y="5139058"/>
                  <a:pt x="3996548" y="5104529"/>
                </a:cubicBezTo>
                <a:cubicBezTo>
                  <a:pt x="3784654" y="5070000"/>
                  <a:pt x="3748321" y="5097291"/>
                  <a:pt x="3559839" y="5104529"/>
                </a:cubicBezTo>
                <a:cubicBezTo>
                  <a:pt x="3371357" y="5111767"/>
                  <a:pt x="3345028" y="5094054"/>
                  <a:pt x="3235616" y="5104529"/>
                </a:cubicBezTo>
                <a:cubicBezTo>
                  <a:pt x="3126204" y="5115004"/>
                  <a:pt x="2909062" y="5082699"/>
                  <a:pt x="2798907" y="5104529"/>
                </a:cubicBezTo>
                <a:cubicBezTo>
                  <a:pt x="2688752" y="5126359"/>
                  <a:pt x="2427868" y="5095173"/>
                  <a:pt x="2249713" y="5104529"/>
                </a:cubicBezTo>
                <a:cubicBezTo>
                  <a:pt x="2071558" y="5113885"/>
                  <a:pt x="1855589" y="5110455"/>
                  <a:pt x="1588032" y="5104529"/>
                </a:cubicBezTo>
                <a:cubicBezTo>
                  <a:pt x="1320475" y="5098603"/>
                  <a:pt x="1357235" y="5092253"/>
                  <a:pt x="1151324" y="5104529"/>
                </a:cubicBezTo>
                <a:cubicBezTo>
                  <a:pt x="945413" y="5116805"/>
                  <a:pt x="352472" y="5157536"/>
                  <a:pt x="0" y="5104529"/>
                </a:cubicBezTo>
                <a:cubicBezTo>
                  <a:pt x="-14522" y="4937573"/>
                  <a:pt x="3861" y="4741789"/>
                  <a:pt x="0" y="4466463"/>
                </a:cubicBezTo>
                <a:cubicBezTo>
                  <a:pt x="-3861" y="4191137"/>
                  <a:pt x="-3219" y="3978251"/>
                  <a:pt x="0" y="3828397"/>
                </a:cubicBezTo>
                <a:cubicBezTo>
                  <a:pt x="3219" y="3678543"/>
                  <a:pt x="-23394" y="3484285"/>
                  <a:pt x="0" y="3190331"/>
                </a:cubicBezTo>
                <a:cubicBezTo>
                  <a:pt x="23394" y="2896377"/>
                  <a:pt x="-13792" y="2869889"/>
                  <a:pt x="0" y="2552265"/>
                </a:cubicBezTo>
                <a:cubicBezTo>
                  <a:pt x="13792" y="2234641"/>
                  <a:pt x="14681" y="2131276"/>
                  <a:pt x="0" y="1965244"/>
                </a:cubicBezTo>
                <a:cubicBezTo>
                  <a:pt x="-14681" y="1799212"/>
                  <a:pt x="-32137" y="1550405"/>
                  <a:pt x="0" y="1276132"/>
                </a:cubicBezTo>
                <a:cubicBezTo>
                  <a:pt x="32137" y="1001859"/>
                  <a:pt x="18495" y="838569"/>
                  <a:pt x="0" y="638066"/>
                </a:cubicBezTo>
                <a:cubicBezTo>
                  <a:pt x="-18495" y="437563"/>
                  <a:pt x="-10031" y="263822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085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Content Placeholder 38" descr="Computer code representation.">
            <a:extLst>
              <a:ext uri="{FF2B5EF4-FFF2-40B4-BE49-F238E27FC236}">
                <a16:creationId xmlns:a16="http://schemas.microsoft.com/office/drawing/2014/main" id="{EA784803-FCC4-4708-984C-F5275F58E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42693-F39E-42F5-BE52-1897E25C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12" y="252583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ahnschrift Light" panose="020B0502040204020203" pitchFamily="34" charset="0"/>
              </a:rPr>
              <a:t>Introduction</a:t>
            </a:r>
          </a:p>
        </p:txBody>
      </p:sp>
      <p:sp>
        <p:nvSpPr>
          <p:cNvPr id="73" name="Content Placeholder 64">
            <a:extLst>
              <a:ext uri="{FF2B5EF4-FFF2-40B4-BE49-F238E27FC236}">
                <a16:creationId xmlns:a16="http://schemas.microsoft.com/office/drawing/2014/main" id="{176F99E1-DD4B-A952-64DA-487881236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1797823"/>
            <a:ext cx="10515600" cy="4533307"/>
          </a:xfrm>
          <a:solidFill>
            <a:schemeClr val="accent5">
              <a:lumMod val="50000"/>
              <a:alpha val="63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landscaping application project covers concepts learned in business application programming using Java programming language, Microsoft Visio, NetBeans, and MySQL workbench.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start, a simple BMI console </a:t>
            </a:r>
            <a:r>
              <a:rPr lang="en-US" sz="18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US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GUI, burger ordering, &amp; </a:t>
            </a:r>
            <a:r>
              <a:rPr lang="en-US" sz="18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rade management applications were created using Java and NetBeans to </a:t>
            </a:r>
            <a:r>
              <a:rPr lang="en-US" sz="18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revisit</a:t>
            </a:r>
            <a:r>
              <a:rPr lang="en-US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object-oriented programming &amp; GUI features and apply </a:t>
            </a:r>
            <a:r>
              <a:rPr lang="en-US" sz="18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 to the</a:t>
            </a:r>
            <a:r>
              <a:rPr lang="en-US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landscaping project.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The following steps were taken to develop the landscaping application: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8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•	Designing wireframe and diagrams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8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•	Starting the landscaping application GUI 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8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•	Applied advanced controls to GUI 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8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•	Added tabs, </a:t>
            </a:r>
            <a:r>
              <a:rPr lang="en-US" sz="1800" dirty="0" err="1">
                <a:solidFill>
                  <a:srgbClr val="FFFFFF"/>
                </a:solidFill>
                <a:latin typeface="Bahnschrift Light SemiCondensed" panose="020B0502040204020203" pitchFamily="34" charset="0"/>
              </a:rPr>
              <a:t>Jlist</a:t>
            </a:r>
            <a:r>
              <a:rPr lang="en-US" sz="18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, and </a:t>
            </a:r>
            <a:r>
              <a:rPr lang="en-US" sz="1800" dirty="0" err="1">
                <a:solidFill>
                  <a:srgbClr val="FFFFFF"/>
                </a:solidFill>
                <a:latin typeface="Bahnschrift Light SemiCondensed" panose="020B0502040204020203" pitchFamily="34" charset="0"/>
              </a:rPr>
              <a:t>ArrayList</a:t>
            </a:r>
            <a:endParaRPr lang="en-US" sz="1800" dirty="0">
              <a:solidFill>
                <a:srgbClr val="FFFFFF"/>
              </a:solidFill>
              <a:latin typeface="Bahnschrift Light SemiCondensed" panose="020B0502040204020203" pitchFamily="34" charset="0"/>
            </a:endParaRP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8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•	Added read &amp; write to file feature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8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•	&amp; switched feature to read &amp; write to a database </a:t>
            </a:r>
          </a:p>
        </p:txBody>
      </p:sp>
      <p:sp>
        <p:nvSpPr>
          <p:cNvPr id="62" name="sketch box">
            <a:extLst>
              <a:ext uri="{FF2B5EF4-FFF2-40B4-BE49-F238E27FC236}">
                <a16:creationId xmlns:a16="http://schemas.microsoft.com/office/drawing/2014/main" id="{330CA408-C547-435D-87A2-6A8FCC3C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131" y="1500888"/>
            <a:ext cx="11248563" cy="4991987"/>
          </a:xfrm>
          <a:custGeom>
            <a:avLst/>
            <a:gdLst>
              <a:gd name="connsiteX0" fmla="*/ 0 w 11248563"/>
              <a:gd name="connsiteY0" fmla="*/ 0 h 4991987"/>
              <a:gd name="connsiteX1" fmla="*/ 549195 w 11248563"/>
              <a:gd name="connsiteY1" fmla="*/ 0 h 4991987"/>
              <a:gd name="connsiteX2" fmla="*/ 873418 w 11248563"/>
              <a:gd name="connsiteY2" fmla="*/ 0 h 4991987"/>
              <a:gd name="connsiteX3" fmla="*/ 1760069 w 11248563"/>
              <a:gd name="connsiteY3" fmla="*/ 0 h 4991987"/>
              <a:gd name="connsiteX4" fmla="*/ 2309264 w 11248563"/>
              <a:gd name="connsiteY4" fmla="*/ 0 h 4991987"/>
              <a:gd name="connsiteX5" fmla="*/ 2858458 w 11248563"/>
              <a:gd name="connsiteY5" fmla="*/ 0 h 4991987"/>
              <a:gd name="connsiteX6" fmla="*/ 3745110 w 11248563"/>
              <a:gd name="connsiteY6" fmla="*/ 0 h 4991987"/>
              <a:gd name="connsiteX7" fmla="*/ 4181819 w 11248563"/>
              <a:gd name="connsiteY7" fmla="*/ 0 h 4991987"/>
              <a:gd name="connsiteX8" fmla="*/ 5068470 w 11248563"/>
              <a:gd name="connsiteY8" fmla="*/ 0 h 4991987"/>
              <a:gd name="connsiteX9" fmla="*/ 5955122 w 11248563"/>
              <a:gd name="connsiteY9" fmla="*/ 0 h 4991987"/>
              <a:gd name="connsiteX10" fmla="*/ 6616802 w 11248563"/>
              <a:gd name="connsiteY10" fmla="*/ 0 h 4991987"/>
              <a:gd name="connsiteX11" fmla="*/ 7503453 w 11248563"/>
              <a:gd name="connsiteY11" fmla="*/ 0 h 4991987"/>
              <a:gd name="connsiteX12" fmla="*/ 8052648 w 11248563"/>
              <a:gd name="connsiteY12" fmla="*/ 0 h 4991987"/>
              <a:gd name="connsiteX13" fmla="*/ 8601842 w 11248563"/>
              <a:gd name="connsiteY13" fmla="*/ 0 h 4991987"/>
              <a:gd name="connsiteX14" fmla="*/ 9376008 w 11248563"/>
              <a:gd name="connsiteY14" fmla="*/ 0 h 4991987"/>
              <a:gd name="connsiteX15" fmla="*/ 9925203 w 11248563"/>
              <a:gd name="connsiteY15" fmla="*/ 0 h 4991987"/>
              <a:gd name="connsiteX16" fmla="*/ 11248563 w 11248563"/>
              <a:gd name="connsiteY16" fmla="*/ 0 h 4991987"/>
              <a:gd name="connsiteX17" fmla="*/ 11248563 w 11248563"/>
              <a:gd name="connsiteY17" fmla="*/ 723838 h 4991987"/>
              <a:gd name="connsiteX18" fmla="*/ 11248563 w 11248563"/>
              <a:gd name="connsiteY18" fmla="*/ 1397756 h 4991987"/>
              <a:gd name="connsiteX19" fmla="*/ 11248563 w 11248563"/>
              <a:gd name="connsiteY19" fmla="*/ 2071675 h 4991987"/>
              <a:gd name="connsiteX20" fmla="*/ 11248563 w 11248563"/>
              <a:gd name="connsiteY20" fmla="*/ 2545913 h 4991987"/>
              <a:gd name="connsiteX21" fmla="*/ 11248563 w 11248563"/>
              <a:gd name="connsiteY21" fmla="*/ 3070072 h 4991987"/>
              <a:gd name="connsiteX22" fmla="*/ 11248563 w 11248563"/>
              <a:gd name="connsiteY22" fmla="*/ 3743990 h 4991987"/>
              <a:gd name="connsiteX23" fmla="*/ 11248563 w 11248563"/>
              <a:gd name="connsiteY23" fmla="*/ 4318069 h 4991987"/>
              <a:gd name="connsiteX24" fmla="*/ 11248563 w 11248563"/>
              <a:gd name="connsiteY24" fmla="*/ 4991987 h 4991987"/>
              <a:gd name="connsiteX25" fmla="*/ 10474397 w 11248563"/>
              <a:gd name="connsiteY25" fmla="*/ 4991987 h 4991987"/>
              <a:gd name="connsiteX26" fmla="*/ 10150174 w 11248563"/>
              <a:gd name="connsiteY26" fmla="*/ 4991987 h 4991987"/>
              <a:gd name="connsiteX27" fmla="*/ 9488494 w 11248563"/>
              <a:gd name="connsiteY27" fmla="*/ 4991987 h 4991987"/>
              <a:gd name="connsiteX28" fmla="*/ 9051785 w 11248563"/>
              <a:gd name="connsiteY28" fmla="*/ 4991987 h 4991987"/>
              <a:gd name="connsiteX29" fmla="*/ 8277619 w 11248563"/>
              <a:gd name="connsiteY29" fmla="*/ 4991987 h 4991987"/>
              <a:gd name="connsiteX30" fmla="*/ 7840910 w 11248563"/>
              <a:gd name="connsiteY30" fmla="*/ 4991987 h 4991987"/>
              <a:gd name="connsiteX31" fmla="*/ 7066744 w 11248563"/>
              <a:gd name="connsiteY31" fmla="*/ 4991987 h 4991987"/>
              <a:gd name="connsiteX32" fmla="*/ 6742521 w 11248563"/>
              <a:gd name="connsiteY32" fmla="*/ 4991987 h 4991987"/>
              <a:gd name="connsiteX33" fmla="*/ 5968355 w 11248563"/>
              <a:gd name="connsiteY33" fmla="*/ 4991987 h 4991987"/>
              <a:gd name="connsiteX34" fmla="*/ 5531646 w 11248563"/>
              <a:gd name="connsiteY34" fmla="*/ 4991987 h 4991987"/>
              <a:gd name="connsiteX35" fmla="*/ 5207423 w 11248563"/>
              <a:gd name="connsiteY35" fmla="*/ 4991987 h 4991987"/>
              <a:gd name="connsiteX36" fmla="*/ 4770714 w 11248563"/>
              <a:gd name="connsiteY36" fmla="*/ 4991987 h 4991987"/>
              <a:gd name="connsiteX37" fmla="*/ 3996548 w 11248563"/>
              <a:gd name="connsiteY37" fmla="*/ 4991987 h 4991987"/>
              <a:gd name="connsiteX38" fmla="*/ 3559839 w 11248563"/>
              <a:gd name="connsiteY38" fmla="*/ 4991987 h 4991987"/>
              <a:gd name="connsiteX39" fmla="*/ 3235616 w 11248563"/>
              <a:gd name="connsiteY39" fmla="*/ 4991987 h 4991987"/>
              <a:gd name="connsiteX40" fmla="*/ 2798907 w 11248563"/>
              <a:gd name="connsiteY40" fmla="*/ 4991987 h 4991987"/>
              <a:gd name="connsiteX41" fmla="*/ 2249713 w 11248563"/>
              <a:gd name="connsiteY41" fmla="*/ 4991987 h 4991987"/>
              <a:gd name="connsiteX42" fmla="*/ 1588032 w 11248563"/>
              <a:gd name="connsiteY42" fmla="*/ 4991987 h 4991987"/>
              <a:gd name="connsiteX43" fmla="*/ 1151324 w 11248563"/>
              <a:gd name="connsiteY43" fmla="*/ 4991987 h 4991987"/>
              <a:gd name="connsiteX44" fmla="*/ 0 w 11248563"/>
              <a:gd name="connsiteY44" fmla="*/ 4991987 h 4991987"/>
              <a:gd name="connsiteX45" fmla="*/ 0 w 11248563"/>
              <a:gd name="connsiteY45" fmla="*/ 4367989 h 4991987"/>
              <a:gd name="connsiteX46" fmla="*/ 0 w 11248563"/>
              <a:gd name="connsiteY46" fmla="*/ 3743990 h 4991987"/>
              <a:gd name="connsiteX47" fmla="*/ 0 w 11248563"/>
              <a:gd name="connsiteY47" fmla="*/ 3119992 h 4991987"/>
              <a:gd name="connsiteX48" fmla="*/ 0 w 11248563"/>
              <a:gd name="connsiteY48" fmla="*/ 2495994 h 4991987"/>
              <a:gd name="connsiteX49" fmla="*/ 0 w 11248563"/>
              <a:gd name="connsiteY49" fmla="*/ 1921915 h 4991987"/>
              <a:gd name="connsiteX50" fmla="*/ 0 w 11248563"/>
              <a:gd name="connsiteY50" fmla="*/ 1247997 h 4991987"/>
              <a:gd name="connsiteX51" fmla="*/ 0 w 11248563"/>
              <a:gd name="connsiteY51" fmla="*/ 623998 h 4991987"/>
              <a:gd name="connsiteX52" fmla="*/ 0 w 11248563"/>
              <a:gd name="connsiteY52" fmla="*/ 0 h 499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248563" h="4991987" extrusionOk="0">
                <a:moveTo>
                  <a:pt x="0" y="0"/>
                </a:moveTo>
                <a:cubicBezTo>
                  <a:pt x="134791" y="24351"/>
                  <a:pt x="352801" y="10047"/>
                  <a:pt x="549195" y="0"/>
                </a:cubicBezTo>
                <a:cubicBezTo>
                  <a:pt x="745590" y="-10047"/>
                  <a:pt x="780064" y="5667"/>
                  <a:pt x="873418" y="0"/>
                </a:cubicBezTo>
                <a:cubicBezTo>
                  <a:pt x="966772" y="-5667"/>
                  <a:pt x="1489433" y="18075"/>
                  <a:pt x="1760069" y="0"/>
                </a:cubicBezTo>
                <a:cubicBezTo>
                  <a:pt x="2030705" y="-18075"/>
                  <a:pt x="2168144" y="7970"/>
                  <a:pt x="2309264" y="0"/>
                </a:cubicBezTo>
                <a:cubicBezTo>
                  <a:pt x="2450384" y="-7970"/>
                  <a:pt x="2619100" y="-1033"/>
                  <a:pt x="2858458" y="0"/>
                </a:cubicBezTo>
                <a:cubicBezTo>
                  <a:pt x="3097816" y="1033"/>
                  <a:pt x="3548188" y="-36715"/>
                  <a:pt x="3745110" y="0"/>
                </a:cubicBezTo>
                <a:cubicBezTo>
                  <a:pt x="3942032" y="36715"/>
                  <a:pt x="4009645" y="-6983"/>
                  <a:pt x="4181819" y="0"/>
                </a:cubicBezTo>
                <a:cubicBezTo>
                  <a:pt x="4353993" y="6983"/>
                  <a:pt x="4810137" y="-5444"/>
                  <a:pt x="5068470" y="0"/>
                </a:cubicBezTo>
                <a:cubicBezTo>
                  <a:pt x="5326803" y="5444"/>
                  <a:pt x="5704154" y="17498"/>
                  <a:pt x="5955122" y="0"/>
                </a:cubicBezTo>
                <a:cubicBezTo>
                  <a:pt x="6206090" y="-17498"/>
                  <a:pt x="6431627" y="-27671"/>
                  <a:pt x="6616802" y="0"/>
                </a:cubicBezTo>
                <a:cubicBezTo>
                  <a:pt x="6801977" y="27671"/>
                  <a:pt x="7233654" y="-2023"/>
                  <a:pt x="7503453" y="0"/>
                </a:cubicBezTo>
                <a:cubicBezTo>
                  <a:pt x="7773252" y="2023"/>
                  <a:pt x="7926291" y="14666"/>
                  <a:pt x="8052648" y="0"/>
                </a:cubicBezTo>
                <a:cubicBezTo>
                  <a:pt x="8179005" y="-14666"/>
                  <a:pt x="8448827" y="1527"/>
                  <a:pt x="8601842" y="0"/>
                </a:cubicBezTo>
                <a:cubicBezTo>
                  <a:pt x="8754857" y="-1527"/>
                  <a:pt x="9152439" y="33228"/>
                  <a:pt x="9376008" y="0"/>
                </a:cubicBezTo>
                <a:cubicBezTo>
                  <a:pt x="9599577" y="-33228"/>
                  <a:pt x="9714899" y="-7900"/>
                  <a:pt x="9925203" y="0"/>
                </a:cubicBezTo>
                <a:cubicBezTo>
                  <a:pt x="10135508" y="7900"/>
                  <a:pt x="10656277" y="-64875"/>
                  <a:pt x="11248563" y="0"/>
                </a:cubicBezTo>
                <a:cubicBezTo>
                  <a:pt x="11249398" y="183989"/>
                  <a:pt x="11259784" y="571276"/>
                  <a:pt x="11248563" y="723838"/>
                </a:cubicBezTo>
                <a:cubicBezTo>
                  <a:pt x="11237342" y="876400"/>
                  <a:pt x="11262222" y="1066723"/>
                  <a:pt x="11248563" y="1397756"/>
                </a:cubicBezTo>
                <a:cubicBezTo>
                  <a:pt x="11234904" y="1728789"/>
                  <a:pt x="11253664" y="1898282"/>
                  <a:pt x="11248563" y="2071675"/>
                </a:cubicBezTo>
                <a:cubicBezTo>
                  <a:pt x="11243462" y="2245068"/>
                  <a:pt x="11255199" y="2440104"/>
                  <a:pt x="11248563" y="2545913"/>
                </a:cubicBezTo>
                <a:cubicBezTo>
                  <a:pt x="11241927" y="2651722"/>
                  <a:pt x="11243650" y="2895143"/>
                  <a:pt x="11248563" y="3070072"/>
                </a:cubicBezTo>
                <a:cubicBezTo>
                  <a:pt x="11253476" y="3245001"/>
                  <a:pt x="11225571" y="3428409"/>
                  <a:pt x="11248563" y="3743990"/>
                </a:cubicBezTo>
                <a:cubicBezTo>
                  <a:pt x="11271555" y="4059571"/>
                  <a:pt x="11237238" y="4064444"/>
                  <a:pt x="11248563" y="4318069"/>
                </a:cubicBezTo>
                <a:cubicBezTo>
                  <a:pt x="11259888" y="4571694"/>
                  <a:pt x="11263739" y="4856099"/>
                  <a:pt x="11248563" y="4991987"/>
                </a:cubicBezTo>
                <a:cubicBezTo>
                  <a:pt x="10965388" y="4992593"/>
                  <a:pt x="10693325" y="5013725"/>
                  <a:pt x="10474397" y="4991987"/>
                </a:cubicBezTo>
                <a:cubicBezTo>
                  <a:pt x="10255469" y="4970249"/>
                  <a:pt x="10229795" y="4993938"/>
                  <a:pt x="10150174" y="4991987"/>
                </a:cubicBezTo>
                <a:cubicBezTo>
                  <a:pt x="10070553" y="4990036"/>
                  <a:pt x="9622847" y="4965007"/>
                  <a:pt x="9488494" y="4991987"/>
                </a:cubicBezTo>
                <a:cubicBezTo>
                  <a:pt x="9354141" y="5018967"/>
                  <a:pt x="9253935" y="4979186"/>
                  <a:pt x="9051785" y="4991987"/>
                </a:cubicBezTo>
                <a:cubicBezTo>
                  <a:pt x="8849635" y="5004788"/>
                  <a:pt x="8598914" y="4970354"/>
                  <a:pt x="8277619" y="4991987"/>
                </a:cubicBezTo>
                <a:cubicBezTo>
                  <a:pt x="7956324" y="5013620"/>
                  <a:pt x="7958446" y="4992560"/>
                  <a:pt x="7840910" y="4991987"/>
                </a:cubicBezTo>
                <a:cubicBezTo>
                  <a:pt x="7723374" y="4991414"/>
                  <a:pt x="7327244" y="5016858"/>
                  <a:pt x="7066744" y="4991987"/>
                </a:cubicBezTo>
                <a:cubicBezTo>
                  <a:pt x="6806244" y="4967116"/>
                  <a:pt x="6810408" y="5005722"/>
                  <a:pt x="6742521" y="4991987"/>
                </a:cubicBezTo>
                <a:cubicBezTo>
                  <a:pt x="6674634" y="4978252"/>
                  <a:pt x="6189476" y="5029489"/>
                  <a:pt x="5968355" y="4991987"/>
                </a:cubicBezTo>
                <a:cubicBezTo>
                  <a:pt x="5747234" y="4954485"/>
                  <a:pt x="5736696" y="4993773"/>
                  <a:pt x="5531646" y="4991987"/>
                </a:cubicBezTo>
                <a:cubicBezTo>
                  <a:pt x="5326596" y="4990201"/>
                  <a:pt x="5352006" y="5004485"/>
                  <a:pt x="5207423" y="4991987"/>
                </a:cubicBezTo>
                <a:cubicBezTo>
                  <a:pt x="5062840" y="4979489"/>
                  <a:pt x="4912318" y="4979047"/>
                  <a:pt x="4770714" y="4991987"/>
                </a:cubicBezTo>
                <a:cubicBezTo>
                  <a:pt x="4629110" y="5004927"/>
                  <a:pt x="4208442" y="5026516"/>
                  <a:pt x="3996548" y="4991987"/>
                </a:cubicBezTo>
                <a:cubicBezTo>
                  <a:pt x="3784654" y="4957458"/>
                  <a:pt x="3748321" y="4984749"/>
                  <a:pt x="3559839" y="4991987"/>
                </a:cubicBezTo>
                <a:cubicBezTo>
                  <a:pt x="3371357" y="4999225"/>
                  <a:pt x="3345028" y="4981512"/>
                  <a:pt x="3235616" y="4991987"/>
                </a:cubicBezTo>
                <a:cubicBezTo>
                  <a:pt x="3126204" y="5002462"/>
                  <a:pt x="2909062" y="4970157"/>
                  <a:pt x="2798907" y="4991987"/>
                </a:cubicBezTo>
                <a:cubicBezTo>
                  <a:pt x="2688752" y="5013817"/>
                  <a:pt x="2427868" y="4982631"/>
                  <a:pt x="2249713" y="4991987"/>
                </a:cubicBezTo>
                <a:cubicBezTo>
                  <a:pt x="2071558" y="5001343"/>
                  <a:pt x="1855589" y="4997913"/>
                  <a:pt x="1588032" y="4991987"/>
                </a:cubicBezTo>
                <a:cubicBezTo>
                  <a:pt x="1320475" y="4986061"/>
                  <a:pt x="1357235" y="4979711"/>
                  <a:pt x="1151324" y="4991987"/>
                </a:cubicBezTo>
                <a:cubicBezTo>
                  <a:pt x="945413" y="5004263"/>
                  <a:pt x="352472" y="5044994"/>
                  <a:pt x="0" y="4991987"/>
                </a:cubicBezTo>
                <a:cubicBezTo>
                  <a:pt x="-29727" y="4791386"/>
                  <a:pt x="16532" y="4633286"/>
                  <a:pt x="0" y="4367989"/>
                </a:cubicBezTo>
                <a:cubicBezTo>
                  <a:pt x="-16532" y="4102692"/>
                  <a:pt x="-18676" y="4043992"/>
                  <a:pt x="0" y="3743990"/>
                </a:cubicBezTo>
                <a:cubicBezTo>
                  <a:pt x="18676" y="3443988"/>
                  <a:pt x="-7817" y="3246507"/>
                  <a:pt x="0" y="3119992"/>
                </a:cubicBezTo>
                <a:cubicBezTo>
                  <a:pt x="7817" y="2993477"/>
                  <a:pt x="8589" y="2704086"/>
                  <a:pt x="0" y="2495994"/>
                </a:cubicBezTo>
                <a:cubicBezTo>
                  <a:pt x="-8589" y="2287902"/>
                  <a:pt x="16404" y="2071481"/>
                  <a:pt x="0" y="1921915"/>
                </a:cubicBezTo>
                <a:cubicBezTo>
                  <a:pt x="-16404" y="1772349"/>
                  <a:pt x="23989" y="1452952"/>
                  <a:pt x="0" y="1247997"/>
                </a:cubicBezTo>
                <a:cubicBezTo>
                  <a:pt x="-23989" y="1043042"/>
                  <a:pt x="-23918" y="919114"/>
                  <a:pt x="0" y="623998"/>
                </a:cubicBezTo>
                <a:cubicBezTo>
                  <a:pt x="23918" y="328882"/>
                  <a:pt x="25967" y="213678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02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Content Placeholder 38" descr="Computer code representation.">
            <a:extLst>
              <a:ext uri="{FF2B5EF4-FFF2-40B4-BE49-F238E27FC236}">
                <a16:creationId xmlns:a16="http://schemas.microsoft.com/office/drawing/2014/main" id="{EA784803-FCC4-4708-984C-F5275F58E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42693-F39E-42F5-BE52-1897E25C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12" y="252583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latin typeface="Bahnschrift Light" panose="020B0502040204020203" pitchFamily="34" charset="0"/>
              </a:rPr>
              <a:t>Career Skills Obtained</a:t>
            </a:r>
            <a:endParaRPr lang="en-US" sz="4000" dirty="0">
              <a:solidFill>
                <a:srgbClr val="FFFFF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3" name="Content Placeholder 64">
            <a:extLst>
              <a:ext uri="{FF2B5EF4-FFF2-40B4-BE49-F238E27FC236}">
                <a16:creationId xmlns:a16="http://schemas.microsoft.com/office/drawing/2014/main" id="{176F99E1-DD4B-A952-64DA-487881236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612" y="2364721"/>
            <a:ext cx="10515600" cy="2992391"/>
          </a:xfrm>
          <a:solidFill>
            <a:schemeClr val="accent5">
              <a:lumMod val="50000"/>
              <a:alpha val="63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Java programming skills -  Using NetBeans to create the landscaping application.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Database skills – Creating a database to apply it to the application.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Software skills – Using NetBeans, MySQL, and Microsoft Visio.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Prototyping skills– Creating the wireframe diagram using Microsoft Visio.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latin typeface="Bahnschrift Light SemiCondensed" panose="020B0502040204020203" pitchFamily="34" charset="0"/>
              </a:rPr>
              <a:t>Object-Oriented Design (OOD) skills – Creating class diagrams for the application.</a:t>
            </a:r>
            <a:endParaRPr lang="en-US" sz="2300" dirty="0">
              <a:latin typeface="Bahnschrift Light Semi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Troubleshooting skills – Figuring out issues that occurred during programming.</a:t>
            </a:r>
          </a:p>
        </p:txBody>
      </p:sp>
      <p:sp>
        <p:nvSpPr>
          <p:cNvPr id="62" name="sketch box">
            <a:extLst>
              <a:ext uri="{FF2B5EF4-FFF2-40B4-BE49-F238E27FC236}">
                <a16:creationId xmlns:a16="http://schemas.microsoft.com/office/drawing/2014/main" id="{330CA408-C547-435D-87A2-6A8FCC3C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131" y="1500888"/>
            <a:ext cx="11248563" cy="4991987"/>
          </a:xfrm>
          <a:custGeom>
            <a:avLst/>
            <a:gdLst>
              <a:gd name="connsiteX0" fmla="*/ 0 w 11248563"/>
              <a:gd name="connsiteY0" fmla="*/ 0 h 4991987"/>
              <a:gd name="connsiteX1" fmla="*/ 549195 w 11248563"/>
              <a:gd name="connsiteY1" fmla="*/ 0 h 4991987"/>
              <a:gd name="connsiteX2" fmla="*/ 873418 w 11248563"/>
              <a:gd name="connsiteY2" fmla="*/ 0 h 4991987"/>
              <a:gd name="connsiteX3" fmla="*/ 1760069 w 11248563"/>
              <a:gd name="connsiteY3" fmla="*/ 0 h 4991987"/>
              <a:gd name="connsiteX4" fmla="*/ 2309264 w 11248563"/>
              <a:gd name="connsiteY4" fmla="*/ 0 h 4991987"/>
              <a:gd name="connsiteX5" fmla="*/ 2858458 w 11248563"/>
              <a:gd name="connsiteY5" fmla="*/ 0 h 4991987"/>
              <a:gd name="connsiteX6" fmla="*/ 3745110 w 11248563"/>
              <a:gd name="connsiteY6" fmla="*/ 0 h 4991987"/>
              <a:gd name="connsiteX7" fmla="*/ 4181819 w 11248563"/>
              <a:gd name="connsiteY7" fmla="*/ 0 h 4991987"/>
              <a:gd name="connsiteX8" fmla="*/ 5068470 w 11248563"/>
              <a:gd name="connsiteY8" fmla="*/ 0 h 4991987"/>
              <a:gd name="connsiteX9" fmla="*/ 5955122 w 11248563"/>
              <a:gd name="connsiteY9" fmla="*/ 0 h 4991987"/>
              <a:gd name="connsiteX10" fmla="*/ 6616802 w 11248563"/>
              <a:gd name="connsiteY10" fmla="*/ 0 h 4991987"/>
              <a:gd name="connsiteX11" fmla="*/ 7503453 w 11248563"/>
              <a:gd name="connsiteY11" fmla="*/ 0 h 4991987"/>
              <a:gd name="connsiteX12" fmla="*/ 8052648 w 11248563"/>
              <a:gd name="connsiteY12" fmla="*/ 0 h 4991987"/>
              <a:gd name="connsiteX13" fmla="*/ 8601842 w 11248563"/>
              <a:gd name="connsiteY13" fmla="*/ 0 h 4991987"/>
              <a:gd name="connsiteX14" fmla="*/ 9376008 w 11248563"/>
              <a:gd name="connsiteY14" fmla="*/ 0 h 4991987"/>
              <a:gd name="connsiteX15" fmla="*/ 9925203 w 11248563"/>
              <a:gd name="connsiteY15" fmla="*/ 0 h 4991987"/>
              <a:gd name="connsiteX16" fmla="*/ 11248563 w 11248563"/>
              <a:gd name="connsiteY16" fmla="*/ 0 h 4991987"/>
              <a:gd name="connsiteX17" fmla="*/ 11248563 w 11248563"/>
              <a:gd name="connsiteY17" fmla="*/ 723838 h 4991987"/>
              <a:gd name="connsiteX18" fmla="*/ 11248563 w 11248563"/>
              <a:gd name="connsiteY18" fmla="*/ 1397756 h 4991987"/>
              <a:gd name="connsiteX19" fmla="*/ 11248563 w 11248563"/>
              <a:gd name="connsiteY19" fmla="*/ 2071675 h 4991987"/>
              <a:gd name="connsiteX20" fmla="*/ 11248563 w 11248563"/>
              <a:gd name="connsiteY20" fmla="*/ 2545913 h 4991987"/>
              <a:gd name="connsiteX21" fmla="*/ 11248563 w 11248563"/>
              <a:gd name="connsiteY21" fmla="*/ 3070072 h 4991987"/>
              <a:gd name="connsiteX22" fmla="*/ 11248563 w 11248563"/>
              <a:gd name="connsiteY22" fmla="*/ 3743990 h 4991987"/>
              <a:gd name="connsiteX23" fmla="*/ 11248563 w 11248563"/>
              <a:gd name="connsiteY23" fmla="*/ 4318069 h 4991987"/>
              <a:gd name="connsiteX24" fmla="*/ 11248563 w 11248563"/>
              <a:gd name="connsiteY24" fmla="*/ 4991987 h 4991987"/>
              <a:gd name="connsiteX25" fmla="*/ 10474397 w 11248563"/>
              <a:gd name="connsiteY25" fmla="*/ 4991987 h 4991987"/>
              <a:gd name="connsiteX26" fmla="*/ 10150174 w 11248563"/>
              <a:gd name="connsiteY26" fmla="*/ 4991987 h 4991987"/>
              <a:gd name="connsiteX27" fmla="*/ 9488494 w 11248563"/>
              <a:gd name="connsiteY27" fmla="*/ 4991987 h 4991987"/>
              <a:gd name="connsiteX28" fmla="*/ 9051785 w 11248563"/>
              <a:gd name="connsiteY28" fmla="*/ 4991987 h 4991987"/>
              <a:gd name="connsiteX29" fmla="*/ 8277619 w 11248563"/>
              <a:gd name="connsiteY29" fmla="*/ 4991987 h 4991987"/>
              <a:gd name="connsiteX30" fmla="*/ 7840910 w 11248563"/>
              <a:gd name="connsiteY30" fmla="*/ 4991987 h 4991987"/>
              <a:gd name="connsiteX31" fmla="*/ 7066744 w 11248563"/>
              <a:gd name="connsiteY31" fmla="*/ 4991987 h 4991987"/>
              <a:gd name="connsiteX32" fmla="*/ 6742521 w 11248563"/>
              <a:gd name="connsiteY32" fmla="*/ 4991987 h 4991987"/>
              <a:gd name="connsiteX33" fmla="*/ 5968355 w 11248563"/>
              <a:gd name="connsiteY33" fmla="*/ 4991987 h 4991987"/>
              <a:gd name="connsiteX34" fmla="*/ 5531646 w 11248563"/>
              <a:gd name="connsiteY34" fmla="*/ 4991987 h 4991987"/>
              <a:gd name="connsiteX35" fmla="*/ 5207423 w 11248563"/>
              <a:gd name="connsiteY35" fmla="*/ 4991987 h 4991987"/>
              <a:gd name="connsiteX36" fmla="*/ 4770714 w 11248563"/>
              <a:gd name="connsiteY36" fmla="*/ 4991987 h 4991987"/>
              <a:gd name="connsiteX37" fmla="*/ 3996548 w 11248563"/>
              <a:gd name="connsiteY37" fmla="*/ 4991987 h 4991987"/>
              <a:gd name="connsiteX38" fmla="*/ 3559839 w 11248563"/>
              <a:gd name="connsiteY38" fmla="*/ 4991987 h 4991987"/>
              <a:gd name="connsiteX39" fmla="*/ 3235616 w 11248563"/>
              <a:gd name="connsiteY39" fmla="*/ 4991987 h 4991987"/>
              <a:gd name="connsiteX40" fmla="*/ 2798907 w 11248563"/>
              <a:gd name="connsiteY40" fmla="*/ 4991987 h 4991987"/>
              <a:gd name="connsiteX41" fmla="*/ 2249713 w 11248563"/>
              <a:gd name="connsiteY41" fmla="*/ 4991987 h 4991987"/>
              <a:gd name="connsiteX42" fmla="*/ 1588032 w 11248563"/>
              <a:gd name="connsiteY42" fmla="*/ 4991987 h 4991987"/>
              <a:gd name="connsiteX43" fmla="*/ 1151324 w 11248563"/>
              <a:gd name="connsiteY43" fmla="*/ 4991987 h 4991987"/>
              <a:gd name="connsiteX44" fmla="*/ 0 w 11248563"/>
              <a:gd name="connsiteY44" fmla="*/ 4991987 h 4991987"/>
              <a:gd name="connsiteX45" fmla="*/ 0 w 11248563"/>
              <a:gd name="connsiteY45" fmla="*/ 4367989 h 4991987"/>
              <a:gd name="connsiteX46" fmla="*/ 0 w 11248563"/>
              <a:gd name="connsiteY46" fmla="*/ 3743990 h 4991987"/>
              <a:gd name="connsiteX47" fmla="*/ 0 w 11248563"/>
              <a:gd name="connsiteY47" fmla="*/ 3119992 h 4991987"/>
              <a:gd name="connsiteX48" fmla="*/ 0 w 11248563"/>
              <a:gd name="connsiteY48" fmla="*/ 2495994 h 4991987"/>
              <a:gd name="connsiteX49" fmla="*/ 0 w 11248563"/>
              <a:gd name="connsiteY49" fmla="*/ 1921915 h 4991987"/>
              <a:gd name="connsiteX50" fmla="*/ 0 w 11248563"/>
              <a:gd name="connsiteY50" fmla="*/ 1247997 h 4991987"/>
              <a:gd name="connsiteX51" fmla="*/ 0 w 11248563"/>
              <a:gd name="connsiteY51" fmla="*/ 623998 h 4991987"/>
              <a:gd name="connsiteX52" fmla="*/ 0 w 11248563"/>
              <a:gd name="connsiteY52" fmla="*/ 0 h 499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248563" h="4991987" extrusionOk="0">
                <a:moveTo>
                  <a:pt x="0" y="0"/>
                </a:moveTo>
                <a:cubicBezTo>
                  <a:pt x="134791" y="24351"/>
                  <a:pt x="352801" y="10047"/>
                  <a:pt x="549195" y="0"/>
                </a:cubicBezTo>
                <a:cubicBezTo>
                  <a:pt x="745590" y="-10047"/>
                  <a:pt x="780064" y="5667"/>
                  <a:pt x="873418" y="0"/>
                </a:cubicBezTo>
                <a:cubicBezTo>
                  <a:pt x="966772" y="-5667"/>
                  <a:pt x="1489433" y="18075"/>
                  <a:pt x="1760069" y="0"/>
                </a:cubicBezTo>
                <a:cubicBezTo>
                  <a:pt x="2030705" y="-18075"/>
                  <a:pt x="2168144" y="7970"/>
                  <a:pt x="2309264" y="0"/>
                </a:cubicBezTo>
                <a:cubicBezTo>
                  <a:pt x="2450384" y="-7970"/>
                  <a:pt x="2619100" y="-1033"/>
                  <a:pt x="2858458" y="0"/>
                </a:cubicBezTo>
                <a:cubicBezTo>
                  <a:pt x="3097816" y="1033"/>
                  <a:pt x="3548188" y="-36715"/>
                  <a:pt x="3745110" y="0"/>
                </a:cubicBezTo>
                <a:cubicBezTo>
                  <a:pt x="3942032" y="36715"/>
                  <a:pt x="4009645" y="-6983"/>
                  <a:pt x="4181819" y="0"/>
                </a:cubicBezTo>
                <a:cubicBezTo>
                  <a:pt x="4353993" y="6983"/>
                  <a:pt x="4810137" y="-5444"/>
                  <a:pt x="5068470" y="0"/>
                </a:cubicBezTo>
                <a:cubicBezTo>
                  <a:pt x="5326803" y="5444"/>
                  <a:pt x="5704154" y="17498"/>
                  <a:pt x="5955122" y="0"/>
                </a:cubicBezTo>
                <a:cubicBezTo>
                  <a:pt x="6206090" y="-17498"/>
                  <a:pt x="6431627" y="-27671"/>
                  <a:pt x="6616802" y="0"/>
                </a:cubicBezTo>
                <a:cubicBezTo>
                  <a:pt x="6801977" y="27671"/>
                  <a:pt x="7233654" y="-2023"/>
                  <a:pt x="7503453" y="0"/>
                </a:cubicBezTo>
                <a:cubicBezTo>
                  <a:pt x="7773252" y="2023"/>
                  <a:pt x="7926291" y="14666"/>
                  <a:pt x="8052648" y="0"/>
                </a:cubicBezTo>
                <a:cubicBezTo>
                  <a:pt x="8179005" y="-14666"/>
                  <a:pt x="8448827" y="1527"/>
                  <a:pt x="8601842" y="0"/>
                </a:cubicBezTo>
                <a:cubicBezTo>
                  <a:pt x="8754857" y="-1527"/>
                  <a:pt x="9152439" y="33228"/>
                  <a:pt x="9376008" y="0"/>
                </a:cubicBezTo>
                <a:cubicBezTo>
                  <a:pt x="9599577" y="-33228"/>
                  <a:pt x="9714899" y="-7900"/>
                  <a:pt x="9925203" y="0"/>
                </a:cubicBezTo>
                <a:cubicBezTo>
                  <a:pt x="10135508" y="7900"/>
                  <a:pt x="10656277" y="-64875"/>
                  <a:pt x="11248563" y="0"/>
                </a:cubicBezTo>
                <a:cubicBezTo>
                  <a:pt x="11249398" y="183989"/>
                  <a:pt x="11259784" y="571276"/>
                  <a:pt x="11248563" y="723838"/>
                </a:cubicBezTo>
                <a:cubicBezTo>
                  <a:pt x="11237342" y="876400"/>
                  <a:pt x="11262222" y="1066723"/>
                  <a:pt x="11248563" y="1397756"/>
                </a:cubicBezTo>
                <a:cubicBezTo>
                  <a:pt x="11234904" y="1728789"/>
                  <a:pt x="11253664" y="1898282"/>
                  <a:pt x="11248563" y="2071675"/>
                </a:cubicBezTo>
                <a:cubicBezTo>
                  <a:pt x="11243462" y="2245068"/>
                  <a:pt x="11255199" y="2440104"/>
                  <a:pt x="11248563" y="2545913"/>
                </a:cubicBezTo>
                <a:cubicBezTo>
                  <a:pt x="11241927" y="2651722"/>
                  <a:pt x="11243650" y="2895143"/>
                  <a:pt x="11248563" y="3070072"/>
                </a:cubicBezTo>
                <a:cubicBezTo>
                  <a:pt x="11253476" y="3245001"/>
                  <a:pt x="11225571" y="3428409"/>
                  <a:pt x="11248563" y="3743990"/>
                </a:cubicBezTo>
                <a:cubicBezTo>
                  <a:pt x="11271555" y="4059571"/>
                  <a:pt x="11237238" y="4064444"/>
                  <a:pt x="11248563" y="4318069"/>
                </a:cubicBezTo>
                <a:cubicBezTo>
                  <a:pt x="11259888" y="4571694"/>
                  <a:pt x="11263739" y="4856099"/>
                  <a:pt x="11248563" y="4991987"/>
                </a:cubicBezTo>
                <a:cubicBezTo>
                  <a:pt x="10965388" y="4992593"/>
                  <a:pt x="10693325" y="5013725"/>
                  <a:pt x="10474397" y="4991987"/>
                </a:cubicBezTo>
                <a:cubicBezTo>
                  <a:pt x="10255469" y="4970249"/>
                  <a:pt x="10229795" y="4993938"/>
                  <a:pt x="10150174" y="4991987"/>
                </a:cubicBezTo>
                <a:cubicBezTo>
                  <a:pt x="10070553" y="4990036"/>
                  <a:pt x="9622847" y="4965007"/>
                  <a:pt x="9488494" y="4991987"/>
                </a:cubicBezTo>
                <a:cubicBezTo>
                  <a:pt x="9354141" y="5018967"/>
                  <a:pt x="9253935" y="4979186"/>
                  <a:pt x="9051785" y="4991987"/>
                </a:cubicBezTo>
                <a:cubicBezTo>
                  <a:pt x="8849635" y="5004788"/>
                  <a:pt x="8598914" y="4970354"/>
                  <a:pt x="8277619" y="4991987"/>
                </a:cubicBezTo>
                <a:cubicBezTo>
                  <a:pt x="7956324" y="5013620"/>
                  <a:pt x="7958446" y="4992560"/>
                  <a:pt x="7840910" y="4991987"/>
                </a:cubicBezTo>
                <a:cubicBezTo>
                  <a:pt x="7723374" y="4991414"/>
                  <a:pt x="7327244" y="5016858"/>
                  <a:pt x="7066744" y="4991987"/>
                </a:cubicBezTo>
                <a:cubicBezTo>
                  <a:pt x="6806244" y="4967116"/>
                  <a:pt x="6810408" y="5005722"/>
                  <a:pt x="6742521" y="4991987"/>
                </a:cubicBezTo>
                <a:cubicBezTo>
                  <a:pt x="6674634" y="4978252"/>
                  <a:pt x="6189476" y="5029489"/>
                  <a:pt x="5968355" y="4991987"/>
                </a:cubicBezTo>
                <a:cubicBezTo>
                  <a:pt x="5747234" y="4954485"/>
                  <a:pt x="5736696" y="4993773"/>
                  <a:pt x="5531646" y="4991987"/>
                </a:cubicBezTo>
                <a:cubicBezTo>
                  <a:pt x="5326596" y="4990201"/>
                  <a:pt x="5352006" y="5004485"/>
                  <a:pt x="5207423" y="4991987"/>
                </a:cubicBezTo>
                <a:cubicBezTo>
                  <a:pt x="5062840" y="4979489"/>
                  <a:pt x="4912318" y="4979047"/>
                  <a:pt x="4770714" y="4991987"/>
                </a:cubicBezTo>
                <a:cubicBezTo>
                  <a:pt x="4629110" y="5004927"/>
                  <a:pt x="4208442" y="5026516"/>
                  <a:pt x="3996548" y="4991987"/>
                </a:cubicBezTo>
                <a:cubicBezTo>
                  <a:pt x="3784654" y="4957458"/>
                  <a:pt x="3748321" y="4984749"/>
                  <a:pt x="3559839" y="4991987"/>
                </a:cubicBezTo>
                <a:cubicBezTo>
                  <a:pt x="3371357" y="4999225"/>
                  <a:pt x="3345028" y="4981512"/>
                  <a:pt x="3235616" y="4991987"/>
                </a:cubicBezTo>
                <a:cubicBezTo>
                  <a:pt x="3126204" y="5002462"/>
                  <a:pt x="2909062" y="4970157"/>
                  <a:pt x="2798907" y="4991987"/>
                </a:cubicBezTo>
                <a:cubicBezTo>
                  <a:pt x="2688752" y="5013817"/>
                  <a:pt x="2427868" y="4982631"/>
                  <a:pt x="2249713" y="4991987"/>
                </a:cubicBezTo>
                <a:cubicBezTo>
                  <a:pt x="2071558" y="5001343"/>
                  <a:pt x="1855589" y="4997913"/>
                  <a:pt x="1588032" y="4991987"/>
                </a:cubicBezTo>
                <a:cubicBezTo>
                  <a:pt x="1320475" y="4986061"/>
                  <a:pt x="1357235" y="4979711"/>
                  <a:pt x="1151324" y="4991987"/>
                </a:cubicBezTo>
                <a:cubicBezTo>
                  <a:pt x="945413" y="5004263"/>
                  <a:pt x="352472" y="5044994"/>
                  <a:pt x="0" y="4991987"/>
                </a:cubicBezTo>
                <a:cubicBezTo>
                  <a:pt x="-29727" y="4791386"/>
                  <a:pt x="16532" y="4633286"/>
                  <a:pt x="0" y="4367989"/>
                </a:cubicBezTo>
                <a:cubicBezTo>
                  <a:pt x="-16532" y="4102692"/>
                  <a:pt x="-18676" y="4043992"/>
                  <a:pt x="0" y="3743990"/>
                </a:cubicBezTo>
                <a:cubicBezTo>
                  <a:pt x="18676" y="3443988"/>
                  <a:pt x="-7817" y="3246507"/>
                  <a:pt x="0" y="3119992"/>
                </a:cubicBezTo>
                <a:cubicBezTo>
                  <a:pt x="7817" y="2993477"/>
                  <a:pt x="8589" y="2704086"/>
                  <a:pt x="0" y="2495994"/>
                </a:cubicBezTo>
                <a:cubicBezTo>
                  <a:pt x="-8589" y="2287902"/>
                  <a:pt x="16404" y="2071481"/>
                  <a:pt x="0" y="1921915"/>
                </a:cubicBezTo>
                <a:cubicBezTo>
                  <a:pt x="-16404" y="1772349"/>
                  <a:pt x="23989" y="1452952"/>
                  <a:pt x="0" y="1247997"/>
                </a:cubicBezTo>
                <a:cubicBezTo>
                  <a:pt x="-23989" y="1043042"/>
                  <a:pt x="-23918" y="919114"/>
                  <a:pt x="0" y="623998"/>
                </a:cubicBezTo>
                <a:cubicBezTo>
                  <a:pt x="23918" y="328882"/>
                  <a:pt x="25967" y="213678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249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Content Placeholder 38" descr="Computer code representation.">
            <a:extLst>
              <a:ext uri="{FF2B5EF4-FFF2-40B4-BE49-F238E27FC236}">
                <a16:creationId xmlns:a16="http://schemas.microsoft.com/office/drawing/2014/main" id="{EA784803-FCC4-4708-984C-F5275F58E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42693-F39E-42F5-BE52-1897E25C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12" y="252583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ahnschrift Light" panose="020B0502040204020203" pitchFamily="34" charset="0"/>
              </a:rPr>
              <a:t>Conclusion</a:t>
            </a:r>
          </a:p>
        </p:txBody>
      </p:sp>
      <p:sp>
        <p:nvSpPr>
          <p:cNvPr id="73" name="Content Placeholder 64">
            <a:extLst>
              <a:ext uri="{FF2B5EF4-FFF2-40B4-BE49-F238E27FC236}">
                <a16:creationId xmlns:a16="http://schemas.microsoft.com/office/drawing/2014/main" id="{176F99E1-DD4B-A952-64DA-487881236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1700463"/>
            <a:ext cx="10515600" cy="4541881"/>
          </a:xfrm>
          <a:solidFill>
            <a:schemeClr val="accent5">
              <a:lumMod val="50000"/>
              <a:alpha val="63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landscaping application covered concepts learned in business application programming.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simple console to GUI, burger ordering, &amp; grade management application were created to revisit object-oriented programming &amp; GUI features.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landscaping application was designed before programing took place.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final landscaping application allowed the user</a:t>
            </a:r>
            <a:r>
              <a:rPr lang="en-US" sz="2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pick either grass or gravel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 customer information</a:t>
            </a:r>
            <a:r>
              <a:rPr lang="en-US" sz="2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submit order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US" sz="2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retrieve customer &amp; order information from a database.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2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you!</a:t>
            </a:r>
          </a:p>
        </p:txBody>
      </p:sp>
      <p:sp>
        <p:nvSpPr>
          <p:cNvPr id="62" name="sketch box">
            <a:extLst>
              <a:ext uri="{FF2B5EF4-FFF2-40B4-BE49-F238E27FC236}">
                <a16:creationId xmlns:a16="http://schemas.microsoft.com/office/drawing/2014/main" id="{330CA408-C547-435D-87A2-6A8FCC3C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131" y="1500888"/>
            <a:ext cx="11248563" cy="4991987"/>
          </a:xfrm>
          <a:custGeom>
            <a:avLst/>
            <a:gdLst>
              <a:gd name="connsiteX0" fmla="*/ 0 w 11248563"/>
              <a:gd name="connsiteY0" fmla="*/ 0 h 4991987"/>
              <a:gd name="connsiteX1" fmla="*/ 549195 w 11248563"/>
              <a:gd name="connsiteY1" fmla="*/ 0 h 4991987"/>
              <a:gd name="connsiteX2" fmla="*/ 873418 w 11248563"/>
              <a:gd name="connsiteY2" fmla="*/ 0 h 4991987"/>
              <a:gd name="connsiteX3" fmla="*/ 1760069 w 11248563"/>
              <a:gd name="connsiteY3" fmla="*/ 0 h 4991987"/>
              <a:gd name="connsiteX4" fmla="*/ 2309264 w 11248563"/>
              <a:gd name="connsiteY4" fmla="*/ 0 h 4991987"/>
              <a:gd name="connsiteX5" fmla="*/ 2858458 w 11248563"/>
              <a:gd name="connsiteY5" fmla="*/ 0 h 4991987"/>
              <a:gd name="connsiteX6" fmla="*/ 3745110 w 11248563"/>
              <a:gd name="connsiteY6" fmla="*/ 0 h 4991987"/>
              <a:gd name="connsiteX7" fmla="*/ 4181819 w 11248563"/>
              <a:gd name="connsiteY7" fmla="*/ 0 h 4991987"/>
              <a:gd name="connsiteX8" fmla="*/ 5068470 w 11248563"/>
              <a:gd name="connsiteY8" fmla="*/ 0 h 4991987"/>
              <a:gd name="connsiteX9" fmla="*/ 5955122 w 11248563"/>
              <a:gd name="connsiteY9" fmla="*/ 0 h 4991987"/>
              <a:gd name="connsiteX10" fmla="*/ 6616802 w 11248563"/>
              <a:gd name="connsiteY10" fmla="*/ 0 h 4991987"/>
              <a:gd name="connsiteX11" fmla="*/ 7503453 w 11248563"/>
              <a:gd name="connsiteY11" fmla="*/ 0 h 4991987"/>
              <a:gd name="connsiteX12" fmla="*/ 8052648 w 11248563"/>
              <a:gd name="connsiteY12" fmla="*/ 0 h 4991987"/>
              <a:gd name="connsiteX13" fmla="*/ 8601842 w 11248563"/>
              <a:gd name="connsiteY13" fmla="*/ 0 h 4991987"/>
              <a:gd name="connsiteX14" fmla="*/ 9376008 w 11248563"/>
              <a:gd name="connsiteY14" fmla="*/ 0 h 4991987"/>
              <a:gd name="connsiteX15" fmla="*/ 9925203 w 11248563"/>
              <a:gd name="connsiteY15" fmla="*/ 0 h 4991987"/>
              <a:gd name="connsiteX16" fmla="*/ 11248563 w 11248563"/>
              <a:gd name="connsiteY16" fmla="*/ 0 h 4991987"/>
              <a:gd name="connsiteX17" fmla="*/ 11248563 w 11248563"/>
              <a:gd name="connsiteY17" fmla="*/ 723838 h 4991987"/>
              <a:gd name="connsiteX18" fmla="*/ 11248563 w 11248563"/>
              <a:gd name="connsiteY18" fmla="*/ 1397756 h 4991987"/>
              <a:gd name="connsiteX19" fmla="*/ 11248563 w 11248563"/>
              <a:gd name="connsiteY19" fmla="*/ 2071675 h 4991987"/>
              <a:gd name="connsiteX20" fmla="*/ 11248563 w 11248563"/>
              <a:gd name="connsiteY20" fmla="*/ 2545913 h 4991987"/>
              <a:gd name="connsiteX21" fmla="*/ 11248563 w 11248563"/>
              <a:gd name="connsiteY21" fmla="*/ 3070072 h 4991987"/>
              <a:gd name="connsiteX22" fmla="*/ 11248563 w 11248563"/>
              <a:gd name="connsiteY22" fmla="*/ 3743990 h 4991987"/>
              <a:gd name="connsiteX23" fmla="*/ 11248563 w 11248563"/>
              <a:gd name="connsiteY23" fmla="*/ 4318069 h 4991987"/>
              <a:gd name="connsiteX24" fmla="*/ 11248563 w 11248563"/>
              <a:gd name="connsiteY24" fmla="*/ 4991987 h 4991987"/>
              <a:gd name="connsiteX25" fmla="*/ 10474397 w 11248563"/>
              <a:gd name="connsiteY25" fmla="*/ 4991987 h 4991987"/>
              <a:gd name="connsiteX26" fmla="*/ 10150174 w 11248563"/>
              <a:gd name="connsiteY26" fmla="*/ 4991987 h 4991987"/>
              <a:gd name="connsiteX27" fmla="*/ 9488494 w 11248563"/>
              <a:gd name="connsiteY27" fmla="*/ 4991987 h 4991987"/>
              <a:gd name="connsiteX28" fmla="*/ 9051785 w 11248563"/>
              <a:gd name="connsiteY28" fmla="*/ 4991987 h 4991987"/>
              <a:gd name="connsiteX29" fmla="*/ 8277619 w 11248563"/>
              <a:gd name="connsiteY29" fmla="*/ 4991987 h 4991987"/>
              <a:gd name="connsiteX30" fmla="*/ 7840910 w 11248563"/>
              <a:gd name="connsiteY30" fmla="*/ 4991987 h 4991987"/>
              <a:gd name="connsiteX31" fmla="*/ 7066744 w 11248563"/>
              <a:gd name="connsiteY31" fmla="*/ 4991987 h 4991987"/>
              <a:gd name="connsiteX32" fmla="*/ 6742521 w 11248563"/>
              <a:gd name="connsiteY32" fmla="*/ 4991987 h 4991987"/>
              <a:gd name="connsiteX33" fmla="*/ 5968355 w 11248563"/>
              <a:gd name="connsiteY33" fmla="*/ 4991987 h 4991987"/>
              <a:gd name="connsiteX34" fmla="*/ 5531646 w 11248563"/>
              <a:gd name="connsiteY34" fmla="*/ 4991987 h 4991987"/>
              <a:gd name="connsiteX35" fmla="*/ 5207423 w 11248563"/>
              <a:gd name="connsiteY35" fmla="*/ 4991987 h 4991987"/>
              <a:gd name="connsiteX36" fmla="*/ 4770714 w 11248563"/>
              <a:gd name="connsiteY36" fmla="*/ 4991987 h 4991987"/>
              <a:gd name="connsiteX37" fmla="*/ 3996548 w 11248563"/>
              <a:gd name="connsiteY37" fmla="*/ 4991987 h 4991987"/>
              <a:gd name="connsiteX38" fmla="*/ 3559839 w 11248563"/>
              <a:gd name="connsiteY38" fmla="*/ 4991987 h 4991987"/>
              <a:gd name="connsiteX39" fmla="*/ 3235616 w 11248563"/>
              <a:gd name="connsiteY39" fmla="*/ 4991987 h 4991987"/>
              <a:gd name="connsiteX40" fmla="*/ 2798907 w 11248563"/>
              <a:gd name="connsiteY40" fmla="*/ 4991987 h 4991987"/>
              <a:gd name="connsiteX41" fmla="*/ 2249713 w 11248563"/>
              <a:gd name="connsiteY41" fmla="*/ 4991987 h 4991987"/>
              <a:gd name="connsiteX42" fmla="*/ 1588032 w 11248563"/>
              <a:gd name="connsiteY42" fmla="*/ 4991987 h 4991987"/>
              <a:gd name="connsiteX43" fmla="*/ 1151324 w 11248563"/>
              <a:gd name="connsiteY43" fmla="*/ 4991987 h 4991987"/>
              <a:gd name="connsiteX44" fmla="*/ 0 w 11248563"/>
              <a:gd name="connsiteY44" fmla="*/ 4991987 h 4991987"/>
              <a:gd name="connsiteX45" fmla="*/ 0 w 11248563"/>
              <a:gd name="connsiteY45" fmla="*/ 4367989 h 4991987"/>
              <a:gd name="connsiteX46" fmla="*/ 0 w 11248563"/>
              <a:gd name="connsiteY46" fmla="*/ 3743990 h 4991987"/>
              <a:gd name="connsiteX47" fmla="*/ 0 w 11248563"/>
              <a:gd name="connsiteY47" fmla="*/ 3119992 h 4991987"/>
              <a:gd name="connsiteX48" fmla="*/ 0 w 11248563"/>
              <a:gd name="connsiteY48" fmla="*/ 2495994 h 4991987"/>
              <a:gd name="connsiteX49" fmla="*/ 0 w 11248563"/>
              <a:gd name="connsiteY49" fmla="*/ 1921915 h 4991987"/>
              <a:gd name="connsiteX50" fmla="*/ 0 w 11248563"/>
              <a:gd name="connsiteY50" fmla="*/ 1247997 h 4991987"/>
              <a:gd name="connsiteX51" fmla="*/ 0 w 11248563"/>
              <a:gd name="connsiteY51" fmla="*/ 623998 h 4991987"/>
              <a:gd name="connsiteX52" fmla="*/ 0 w 11248563"/>
              <a:gd name="connsiteY52" fmla="*/ 0 h 499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248563" h="4991987" extrusionOk="0">
                <a:moveTo>
                  <a:pt x="0" y="0"/>
                </a:moveTo>
                <a:cubicBezTo>
                  <a:pt x="134791" y="24351"/>
                  <a:pt x="352801" y="10047"/>
                  <a:pt x="549195" y="0"/>
                </a:cubicBezTo>
                <a:cubicBezTo>
                  <a:pt x="745590" y="-10047"/>
                  <a:pt x="780064" y="5667"/>
                  <a:pt x="873418" y="0"/>
                </a:cubicBezTo>
                <a:cubicBezTo>
                  <a:pt x="966772" y="-5667"/>
                  <a:pt x="1489433" y="18075"/>
                  <a:pt x="1760069" y="0"/>
                </a:cubicBezTo>
                <a:cubicBezTo>
                  <a:pt x="2030705" y="-18075"/>
                  <a:pt x="2168144" y="7970"/>
                  <a:pt x="2309264" y="0"/>
                </a:cubicBezTo>
                <a:cubicBezTo>
                  <a:pt x="2450384" y="-7970"/>
                  <a:pt x="2619100" y="-1033"/>
                  <a:pt x="2858458" y="0"/>
                </a:cubicBezTo>
                <a:cubicBezTo>
                  <a:pt x="3097816" y="1033"/>
                  <a:pt x="3548188" y="-36715"/>
                  <a:pt x="3745110" y="0"/>
                </a:cubicBezTo>
                <a:cubicBezTo>
                  <a:pt x="3942032" y="36715"/>
                  <a:pt x="4009645" y="-6983"/>
                  <a:pt x="4181819" y="0"/>
                </a:cubicBezTo>
                <a:cubicBezTo>
                  <a:pt x="4353993" y="6983"/>
                  <a:pt x="4810137" y="-5444"/>
                  <a:pt x="5068470" y="0"/>
                </a:cubicBezTo>
                <a:cubicBezTo>
                  <a:pt x="5326803" y="5444"/>
                  <a:pt x="5704154" y="17498"/>
                  <a:pt x="5955122" y="0"/>
                </a:cubicBezTo>
                <a:cubicBezTo>
                  <a:pt x="6206090" y="-17498"/>
                  <a:pt x="6431627" y="-27671"/>
                  <a:pt x="6616802" y="0"/>
                </a:cubicBezTo>
                <a:cubicBezTo>
                  <a:pt x="6801977" y="27671"/>
                  <a:pt x="7233654" y="-2023"/>
                  <a:pt x="7503453" y="0"/>
                </a:cubicBezTo>
                <a:cubicBezTo>
                  <a:pt x="7773252" y="2023"/>
                  <a:pt x="7926291" y="14666"/>
                  <a:pt x="8052648" y="0"/>
                </a:cubicBezTo>
                <a:cubicBezTo>
                  <a:pt x="8179005" y="-14666"/>
                  <a:pt x="8448827" y="1527"/>
                  <a:pt x="8601842" y="0"/>
                </a:cubicBezTo>
                <a:cubicBezTo>
                  <a:pt x="8754857" y="-1527"/>
                  <a:pt x="9152439" y="33228"/>
                  <a:pt x="9376008" y="0"/>
                </a:cubicBezTo>
                <a:cubicBezTo>
                  <a:pt x="9599577" y="-33228"/>
                  <a:pt x="9714899" y="-7900"/>
                  <a:pt x="9925203" y="0"/>
                </a:cubicBezTo>
                <a:cubicBezTo>
                  <a:pt x="10135508" y="7900"/>
                  <a:pt x="10656277" y="-64875"/>
                  <a:pt x="11248563" y="0"/>
                </a:cubicBezTo>
                <a:cubicBezTo>
                  <a:pt x="11249398" y="183989"/>
                  <a:pt x="11259784" y="571276"/>
                  <a:pt x="11248563" y="723838"/>
                </a:cubicBezTo>
                <a:cubicBezTo>
                  <a:pt x="11237342" y="876400"/>
                  <a:pt x="11262222" y="1066723"/>
                  <a:pt x="11248563" y="1397756"/>
                </a:cubicBezTo>
                <a:cubicBezTo>
                  <a:pt x="11234904" y="1728789"/>
                  <a:pt x="11253664" y="1898282"/>
                  <a:pt x="11248563" y="2071675"/>
                </a:cubicBezTo>
                <a:cubicBezTo>
                  <a:pt x="11243462" y="2245068"/>
                  <a:pt x="11255199" y="2440104"/>
                  <a:pt x="11248563" y="2545913"/>
                </a:cubicBezTo>
                <a:cubicBezTo>
                  <a:pt x="11241927" y="2651722"/>
                  <a:pt x="11243650" y="2895143"/>
                  <a:pt x="11248563" y="3070072"/>
                </a:cubicBezTo>
                <a:cubicBezTo>
                  <a:pt x="11253476" y="3245001"/>
                  <a:pt x="11225571" y="3428409"/>
                  <a:pt x="11248563" y="3743990"/>
                </a:cubicBezTo>
                <a:cubicBezTo>
                  <a:pt x="11271555" y="4059571"/>
                  <a:pt x="11237238" y="4064444"/>
                  <a:pt x="11248563" y="4318069"/>
                </a:cubicBezTo>
                <a:cubicBezTo>
                  <a:pt x="11259888" y="4571694"/>
                  <a:pt x="11263739" y="4856099"/>
                  <a:pt x="11248563" y="4991987"/>
                </a:cubicBezTo>
                <a:cubicBezTo>
                  <a:pt x="10965388" y="4992593"/>
                  <a:pt x="10693325" y="5013725"/>
                  <a:pt x="10474397" y="4991987"/>
                </a:cubicBezTo>
                <a:cubicBezTo>
                  <a:pt x="10255469" y="4970249"/>
                  <a:pt x="10229795" y="4993938"/>
                  <a:pt x="10150174" y="4991987"/>
                </a:cubicBezTo>
                <a:cubicBezTo>
                  <a:pt x="10070553" y="4990036"/>
                  <a:pt x="9622847" y="4965007"/>
                  <a:pt x="9488494" y="4991987"/>
                </a:cubicBezTo>
                <a:cubicBezTo>
                  <a:pt x="9354141" y="5018967"/>
                  <a:pt x="9253935" y="4979186"/>
                  <a:pt x="9051785" y="4991987"/>
                </a:cubicBezTo>
                <a:cubicBezTo>
                  <a:pt x="8849635" y="5004788"/>
                  <a:pt x="8598914" y="4970354"/>
                  <a:pt x="8277619" y="4991987"/>
                </a:cubicBezTo>
                <a:cubicBezTo>
                  <a:pt x="7956324" y="5013620"/>
                  <a:pt x="7958446" y="4992560"/>
                  <a:pt x="7840910" y="4991987"/>
                </a:cubicBezTo>
                <a:cubicBezTo>
                  <a:pt x="7723374" y="4991414"/>
                  <a:pt x="7327244" y="5016858"/>
                  <a:pt x="7066744" y="4991987"/>
                </a:cubicBezTo>
                <a:cubicBezTo>
                  <a:pt x="6806244" y="4967116"/>
                  <a:pt x="6810408" y="5005722"/>
                  <a:pt x="6742521" y="4991987"/>
                </a:cubicBezTo>
                <a:cubicBezTo>
                  <a:pt x="6674634" y="4978252"/>
                  <a:pt x="6189476" y="5029489"/>
                  <a:pt x="5968355" y="4991987"/>
                </a:cubicBezTo>
                <a:cubicBezTo>
                  <a:pt x="5747234" y="4954485"/>
                  <a:pt x="5736696" y="4993773"/>
                  <a:pt x="5531646" y="4991987"/>
                </a:cubicBezTo>
                <a:cubicBezTo>
                  <a:pt x="5326596" y="4990201"/>
                  <a:pt x="5352006" y="5004485"/>
                  <a:pt x="5207423" y="4991987"/>
                </a:cubicBezTo>
                <a:cubicBezTo>
                  <a:pt x="5062840" y="4979489"/>
                  <a:pt x="4912318" y="4979047"/>
                  <a:pt x="4770714" y="4991987"/>
                </a:cubicBezTo>
                <a:cubicBezTo>
                  <a:pt x="4629110" y="5004927"/>
                  <a:pt x="4208442" y="5026516"/>
                  <a:pt x="3996548" y="4991987"/>
                </a:cubicBezTo>
                <a:cubicBezTo>
                  <a:pt x="3784654" y="4957458"/>
                  <a:pt x="3748321" y="4984749"/>
                  <a:pt x="3559839" y="4991987"/>
                </a:cubicBezTo>
                <a:cubicBezTo>
                  <a:pt x="3371357" y="4999225"/>
                  <a:pt x="3345028" y="4981512"/>
                  <a:pt x="3235616" y="4991987"/>
                </a:cubicBezTo>
                <a:cubicBezTo>
                  <a:pt x="3126204" y="5002462"/>
                  <a:pt x="2909062" y="4970157"/>
                  <a:pt x="2798907" y="4991987"/>
                </a:cubicBezTo>
                <a:cubicBezTo>
                  <a:pt x="2688752" y="5013817"/>
                  <a:pt x="2427868" y="4982631"/>
                  <a:pt x="2249713" y="4991987"/>
                </a:cubicBezTo>
                <a:cubicBezTo>
                  <a:pt x="2071558" y="5001343"/>
                  <a:pt x="1855589" y="4997913"/>
                  <a:pt x="1588032" y="4991987"/>
                </a:cubicBezTo>
                <a:cubicBezTo>
                  <a:pt x="1320475" y="4986061"/>
                  <a:pt x="1357235" y="4979711"/>
                  <a:pt x="1151324" y="4991987"/>
                </a:cubicBezTo>
                <a:cubicBezTo>
                  <a:pt x="945413" y="5004263"/>
                  <a:pt x="352472" y="5044994"/>
                  <a:pt x="0" y="4991987"/>
                </a:cubicBezTo>
                <a:cubicBezTo>
                  <a:pt x="-29727" y="4791386"/>
                  <a:pt x="16532" y="4633286"/>
                  <a:pt x="0" y="4367989"/>
                </a:cubicBezTo>
                <a:cubicBezTo>
                  <a:pt x="-16532" y="4102692"/>
                  <a:pt x="-18676" y="4043992"/>
                  <a:pt x="0" y="3743990"/>
                </a:cubicBezTo>
                <a:cubicBezTo>
                  <a:pt x="18676" y="3443988"/>
                  <a:pt x="-7817" y="3246507"/>
                  <a:pt x="0" y="3119992"/>
                </a:cubicBezTo>
                <a:cubicBezTo>
                  <a:pt x="7817" y="2993477"/>
                  <a:pt x="8589" y="2704086"/>
                  <a:pt x="0" y="2495994"/>
                </a:cubicBezTo>
                <a:cubicBezTo>
                  <a:pt x="-8589" y="2287902"/>
                  <a:pt x="16404" y="2071481"/>
                  <a:pt x="0" y="1921915"/>
                </a:cubicBezTo>
                <a:cubicBezTo>
                  <a:pt x="-16404" y="1772349"/>
                  <a:pt x="23989" y="1452952"/>
                  <a:pt x="0" y="1247997"/>
                </a:cubicBezTo>
                <a:cubicBezTo>
                  <a:pt x="-23989" y="1043042"/>
                  <a:pt x="-23918" y="919114"/>
                  <a:pt x="0" y="623998"/>
                </a:cubicBezTo>
                <a:cubicBezTo>
                  <a:pt x="23918" y="328882"/>
                  <a:pt x="25967" y="213678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582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Content Placeholder 38" descr="Computer code representation.">
            <a:extLst>
              <a:ext uri="{FF2B5EF4-FFF2-40B4-BE49-F238E27FC236}">
                <a16:creationId xmlns:a16="http://schemas.microsoft.com/office/drawing/2014/main" id="{EA784803-FCC4-4708-984C-F5275F58E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42693-F39E-42F5-BE52-1897E25C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12" y="252583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latin typeface="Bahnschrift Light" panose="020B0502040204020203" pitchFamily="34" charset="0"/>
              </a:rPr>
              <a:t>Applications Prior to Main Project</a:t>
            </a:r>
            <a:endParaRPr lang="en-US" sz="4000" dirty="0">
              <a:solidFill>
                <a:srgbClr val="FFFFF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3" name="Content Placeholder 64">
            <a:extLst>
              <a:ext uri="{FF2B5EF4-FFF2-40B4-BE49-F238E27FC236}">
                <a16:creationId xmlns:a16="http://schemas.microsoft.com/office/drawing/2014/main" id="{176F99E1-DD4B-A952-64DA-487881236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612" y="2106050"/>
            <a:ext cx="10515600" cy="4148976"/>
          </a:xfrm>
          <a:solidFill>
            <a:schemeClr val="accent5">
              <a:lumMod val="50000"/>
              <a:alpha val="63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A simple console application was created in NetBeans to calculate the BMI of the user.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A class called </a:t>
            </a:r>
            <a:r>
              <a:rPr lang="en-US" sz="2400" dirty="0" err="1">
                <a:solidFill>
                  <a:srgbClr val="FFFFFF"/>
                </a:solidFill>
                <a:latin typeface="Bahnschrift Light SemiCondensed" panose="020B0502040204020203" pitchFamily="34" charset="0"/>
              </a:rPr>
              <a:t>HealthProfile</a:t>
            </a:r>
            <a:r>
              <a:rPr lang="en-US" sz="24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 was created for the name, age, weight, and height of the user.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Then after the console was tested and working, a GUI is created to: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allow the user to enter their information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allow the user calculate or clear the entered information by clicking the assigned buttons.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4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The burger ordering system allowed the user to click checkboxes and radio buttons while automatically updating the order &amp; order total.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4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The grade management system took the student’s name and 3 test scores to create a GPA and letter grade and show them on a </a:t>
            </a:r>
            <a:r>
              <a:rPr lang="en-US" sz="2400" dirty="0" err="1">
                <a:solidFill>
                  <a:srgbClr val="FFFFFF"/>
                </a:solidFill>
                <a:latin typeface="Bahnschrift Light SemiCondensed" panose="020B0502040204020203" pitchFamily="34" charset="0"/>
              </a:rPr>
              <a:t>JTable</a:t>
            </a:r>
            <a:r>
              <a:rPr lang="en-US" sz="24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.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endParaRPr lang="en-US" sz="700" dirty="0">
              <a:solidFill>
                <a:srgbClr val="FFFFFF"/>
              </a:solidFill>
              <a:latin typeface="Bahnschrift Light SemiCondensed" panose="020B0502040204020203" pitchFamily="34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endParaRPr lang="en-US" sz="1600" dirty="0">
              <a:solidFill>
                <a:srgbClr val="FFFFFF"/>
              </a:solidFill>
              <a:latin typeface="Bahnschrift Light SemiCondensed" panose="020B0502040204020203" pitchFamily="34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600" dirty="0">
                <a:solidFill>
                  <a:srgbClr val="FFFFFF"/>
                </a:solidFill>
                <a:latin typeface="Bahnschrift Light SemiCondensed" panose="020B0502040204020203" pitchFamily="34" charset="0"/>
              </a:rPr>
              <a:t>(Application images on next 2 slides)</a:t>
            </a:r>
          </a:p>
        </p:txBody>
      </p:sp>
      <p:sp>
        <p:nvSpPr>
          <p:cNvPr id="62" name="sketch box">
            <a:extLst>
              <a:ext uri="{FF2B5EF4-FFF2-40B4-BE49-F238E27FC236}">
                <a16:creationId xmlns:a16="http://schemas.microsoft.com/office/drawing/2014/main" id="{330CA408-C547-435D-87A2-6A8FCC3C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131" y="1500888"/>
            <a:ext cx="11248563" cy="4991987"/>
          </a:xfrm>
          <a:custGeom>
            <a:avLst/>
            <a:gdLst>
              <a:gd name="connsiteX0" fmla="*/ 0 w 11248563"/>
              <a:gd name="connsiteY0" fmla="*/ 0 h 4991987"/>
              <a:gd name="connsiteX1" fmla="*/ 549195 w 11248563"/>
              <a:gd name="connsiteY1" fmla="*/ 0 h 4991987"/>
              <a:gd name="connsiteX2" fmla="*/ 873418 w 11248563"/>
              <a:gd name="connsiteY2" fmla="*/ 0 h 4991987"/>
              <a:gd name="connsiteX3" fmla="*/ 1760069 w 11248563"/>
              <a:gd name="connsiteY3" fmla="*/ 0 h 4991987"/>
              <a:gd name="connsiteX4" fmla="*/ 2309264 w 11248563"/>
              <a:gd name="connsiteY4" fmla="*/ 0 h 4991987"/>
              <a:gd name="connsiteX5" fmla="*/ 2858458 w 11248563"/>
              <a:gd name="connsiteY5" fmla="*/ 0 h 4991987"/>
              <a:gd name="connsiteX6" fmla="*/ 3745110 w 11248563"/>
              <a:gd name="connsiteY6" fmla="*/ 0 h 4991987"/>
              <a:gd name="connsiteX7" fmla="*/ 4181819 w 11248563"/>
              <a:gd name="connsiteY7" fmla="*/ 0 h 4991987"/>
              <a:gd name="connsiteX8" fmla="*/ 5068470 w 11248563"/>
              <a:gd name="connsiteY8" fmla="*/ 0 h 4991987"/>
              <a:gd name="connsiteX9" fmla="*/ 5955122 w 11248563"/>
              <a:gd name="connsiteY9" fmla="*/ 0 h 4991987"/>
              <a:gd name="connsiteX10" fmla="*/ 6616802 w 11248563"/>
              <a:gd name="connsiteY10" fmla="*/ 0 h 4991987"/>
              <a:gd name="connsiteX11" fmla="*/ 7503453 w 11248563"/>
              <a:gd name="connsiteY11" fmla="*/ 0 h 4991987"/>
              <a:gd name="connsiteX12" fmla="*/ 8052648 w 11248563"/>
              <a:gd name="connsiteY12" fmla="*/ 0 h 4991987"/>
              <a:gd name="connsiteX13" fmla="*/ 8601842 w 11248563"/>
              <a:gd name="connsiteY13" fmla="*/ 0 h 4991987"/>
              <a:gd name="connsiteX14" fmla="*/ 9376008 w 11248563"/>
              <a:gd name="connsiteY14" fmla="*/ 0 h 4991987"/>
              <a:gd name="connsiteX15" fmla="*/ 9925203 w 11248563"/>
              <a:gd name="connsiteY15" fmla="*/ 0 h 4991987"/>
              <a:gd name="connsiteX16" fmla="*/ 11248563 w 11248563"/>
              <a:gd name="connsiteY16" fmla="*/ 0 h 4991987"/>
              <a:gd name="connsiteX17" fmla="*/ 11248563 w 11248563"/>
              <a:gd name="connsiteY17" fmla="*/ 723838 h 4991987"/>
              <a:gd name="connsiteX18" fmla="*/ 11248563 w 11248563"/>
              <a:gd name="connsiteY18" fmla="*/ 1397756 h 4991987"/>
              <a:gd name="connsiteX19" fmla="*/ 11248563 w 11248563"/>
              <a:gd name="connsiteY19" fmla="*/ 2071675 h 4991987"/>
              <a:gd name="connsiteX20" fmla="*/ 11248563 w 11248563"/>
              <a:gd name="connsiteY20" fmla="*/ 2545913 h 4991987"/>
              <a:gd name="connsiteX21" fmla="*/ 11248563 w 11248563"/>
              <a:gd name="connsiteY21" fmla="*/ 3070072 h 4991987"/>
              <a:gd name="connsiteX22" fmla="*/ 11248563 w 11248563"/>
              <a:gd name="connsiteY22" fmla="*/ 3743990 h 4991987"/>
              <a:gd name="connsiteX23" fmla="*/ 11248563 w 11248563"/>
              <a:gd name="connsiteY23" fmla="*/ 4318069 h 4991987"/>
              <a:gd name="connsiteX24" fmla="*/ 11248563 w 11248563"/>
              <a:gd name="connsiteY24" fmla="*/ 4991987 h 4991987"/>
              <a:gd name="connsiteX25" fmla="*/ 10474397 w 11248563"/>
              <a:gd name="connsiteY25" fmla="*/ 4991987 h 4991987"/>
              <a:gd name="connsiteX26" fmla="*/ 10150174 w 11248563"/>
              <a:gd name="connsiteY26" fmla="*/ 4991987 h 4991987"/>
              <a:gd name="connsiteX27" fmla="*/ 9488494 w 11248563"/>
              <a:gd name="connsiteY27" fmla="*/ 4991987 h 4991987"/>
              <a:gd name="connsiteX28" fmla="*/ 9051785 w 11248563"/>
              <a:gd name="connsiteY28" fmla="*/ 4991987 h 4991987"/>
              <a:gd name="connsiteX29" fmla="*/ 8277619 w 11248563"/>
              <a:gd name="connsiteY29" fmla="*/ 4991987 h 4991987"/>
              <a:gd name="connsiteX30" fmla="*/ 7840910 w 11248563"/>
              <a:gd name="connsiteY30" fmla="*/ 4991987 h 4991987"/>
              <a:gd name="connsiteX31" fmla="*/ 7066744 w 11248563"/>
              <a:gd name="connsiteY31" fmla="*/ 4991987 h 4991987"/>
              <a:gd name="connsiteX32" fmla="*/ 6742521 w 11248563"/>
              <a:gd name="connsiteY32" fmla="*/ 4991987 h 4991987"/>
              <a:gd name="connsiteX33" fmla="*/ 5968355 w 11248563"/>
              <a:gd name="connsiteY33" fmla="*/ 4991987 h 4991987"/>
              <a:gd name="connsiteX34" fmla="*/ 5531646 w 11248563"/>
              <a:gd name="connsiteY34" fmla="*/ 4991987 h 4991987"/>
              <a:gd name="connsiteX35" fmla="*/ 5207423 w 11248563"/>
              <a:gd name="connsiteY35" fmla="*/ 4991987 h 4991987"/>
              <a:gd name="connsiteX36" fmla="*/ 4770714 w 11248563"/>
              <a:gd name="connsiteY36" fmla="*/ 4991987 h 4991987"/>
              <a:gd name="connsiteX37" fmla="*/ 3996548 w 11248563"/>
              <a:gd name="connsiteY37" fmla="*/ 4991987 h 4991987"/>
              <a:gd name="connsiteX38" fmla="*/ 3559839 w 11248563"/>
              <a:gd name="connsiteY38" fmla="*/ 4991987 h 4991987"/>
              <a:gd name="connsiteX39" fmla="*/ 3235616 w 11248563"/>
              <a:gd name="connsiteY39" fmla="*/ 4991987 h 4991987"/>
              <a:gd name="connsiteX40" fmla="*/ 2798907 w 11248563"/>
              <a:gd name="connsiteY40" fmla="*/ 4991987 h 4991987"/>
              <a:gd name="connsiteX41" fmla="*/ 2249713 w 11248563"/>
              <a:gd name="connsiteY41" fmla="*/ 4991987 h 4991987"/>
              <a:gd name="connsiteX42" fmla="*/ 1588032 w 11248563"/>
              <a:gd name="connsiteY42" fmla="*/ 4991987 h 4991987"/>
              <a:gd name="connsiteX43" fmla="*/ 1151324 w 11248563"/>
              <a:gd name="connsiteY43" fmla="*/ 4991987 h 4991987"/>
              <a:gd name="connsiteX44" fmla="*/ 0 w 11248563"/>
              <a:gd name="connsiteY44" fmla="*/ 4991987 h 4991987"/>
              <a:gd name="connsiteX45" fmla="*/ 0 w 11248563"/>
              <a:gd name="connsiteY45" fmla="*/ 4367989 h 4991987"/>
              <a:gd name="connsiteX46" fmla="*/ 0 w 11248563"/>
              <a:gd name="connsiteY46" fmla="*/ 3743990 h 4991987"/>
              <a:gd name="connsiteX47" fmla="*/ 0 w 11248563"/>
              <a:gd name="connsiteY47" fmla="*/ 3119992 h 4991987"/>
              <a:gd name="connsiteX48" fmla="*/ 0 w 11248563"/>
              <a:gd name="connsiteY48" fmla="*/ 2495994 h 4991987"/>
              <a:gd name="connsiteX49" fmla="*/ 0 w 11248563"/>
              <a:gd name="connsiteY49" fmla="*/ 1921915 h 4991987"/>
              <a:gd name="connsiteX50" fmla="*/ 0 w 11248563"/>
              <a:gd name="connsiteY50" fmla="*/ 1247997 h 4991987"/>
              <a:gd name="connsiteX51" fmla="*/ 0 w 11248563"/>
              <a:gd name="connsiteY51" fmla="*/ 623998 h 4991987"/>
              <a:gd name="connsiteX52" fmla="*/ 0 w 11248563"/>
              <a:gd name="connsiteY52" fmla="*/ 0 h 499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248563" h="4991987" extrusionOk="0">
                <a:moveTo>
                  <a:pt x="0" y="0"/>
                </a:moveTo>
                <a:cubicBezTo>
                  <a:pt x="134791" y="24351"/>
                  <a:pt x="352801" y="10047"/>
                  <a:pt x="549195" y="0"/>
                </a:cubicBezTo>
                <a:cubicBezTo>
                  <a:pt x="745590" y="-10047"/>
                  <a:pt x="780064" y="5667"/>
                  <a:pt x="873418" y="0"/>
                </a:cubicBezTo>
                <a:cubicBezTo>
                  <a:pt x="966772" y="-5667"/>
                  <a:pt x="1489433" y="18075"/>
                  <a:pt x="1760069" y="0"/>
                </a:cubicBezTo>
                <a:cubicBezTo>
                  <a:pt x="2030705" y="-18075"/>
                  <a:pt x="2168144" y="7970"/>
                  <a:pt x="2309264" y="0"/>
                </a:cubicBezTo>
                <a:cubicBezTo>
                  <a:pt x="2450384" y="-7970"/>
                  <a:pt x="2619100" y="-1033"/>
                  <a:pt x="2858458" y="0"/>
                </a:cubicBezTo>
                <a:cubicBezTo>
                  <a:pt x="3097816" y="1033"/>
                  <a:pt x="3548188" y="-36715"/>
                  <a:pt x="3745110" y="0"/>
                </a:cubicBezTo>
                <a:cubicBezTo>
                  <a:pt x="3942032" y="36715"/>
                  <a:pt x="4009645" y="-6983"/>
                  <a:pt x="4181819" y="0"/>
                </a:cubicBezTo>
                <a:cubicBezTo>
                  <a:pt x="4353993" y="6983"/>
                  <a:pt x="4810137" y="-5444"/>
                  <a:pt x="5068470" y="0"/>
                </a:cubicBezTo>
                <a:cubicBezTo>
                  <a:pt x="5326803" y="5444"/>
                  <a:pt x="5704154" y="17498"/>
                  <a:pt x="5955122" y="0"/>
                </a:cubicBezTo>
                <a:cubicBezTo>
                  <a:pt x="6206090" y="-17498"/>
                  <a:pt x="6431627" y="-27671"/>
                  <a:pt x="6616802" y="0"/>
                </a:cubicBezTo>
                <a:cubicBezTo>
                  <a:pt x="6801977" y="27671"/>
                  <a:pt x="7233654" y="-2023"/>
                  <a:pt x="7503453" y="0"/>
                </a:cubicBezTo>
                <a:cubicBezTo>
                  <a:pt x="7773252" y="2023"/>
                  <a:pt x="7926291" y="14666"/>
                  <a:pt x="8052648" y="0"/>
                </a:cubicBezTo>
                <a:cubicBezTo>
                  <a:pt x="8179005" y="-14666"/>
                  <a:pt x="8448827" y="1527"/>
                  <a:pt x="8601842" y="0"/>
                </a:cubicBezTo>
                <a:cubicBezTo>
                  <a:pt x="8754857" y="-1527"/>
                  <a:pt x="9152439" y="33228"/>
                  <a:pt x="9376008" y="0"/>
                </a:cubicBezTo>
                <a:cubicBezTo>
                  <a:pt x="9599577" y="-33228"/>
                  <a:pt x="9714899" y="-7900"/>
                  <a:pt x="9925203" y="0"/>
                </a:cubicBezTo>
                <a:cubicBezTo>
                  <a:pt x="10135508" y="7900"/>
                  <a:pt x="10656277" y="-64875"/>
                  <a:pt x="11248563" y="0"/>
                </a:cubicBezTo>
                <a:cubicBezTo>
                  <a:pt x="11249398" y="183989"/>
                  <a:pt x="11259784" y="571276"/>
                  <a:pt x="11248563" y="723838"/>
                </a:cubicBezTo>
                <a:cubicBezTo>
                  <a:pt x="11237342" y="876400"/>
                  <a:pt x="11262222" y="1066723"/>
                  <a:pt x="11248563" y="1397756"/>
                </a:cubicBezTo>
                <a:cubicBezTo>
                  <a:pt x="11234904" y="1728789"/>
                  <a:pt x="11253664" y="1898282"/>
                  <a:pt x="11248563" y="2071675"/>
                </a:cubicBezTo>
                <a:cubicBezTo>
                  <a:pt x="11243462" y="2245068"/>
                  <a:pt x="11255199" y="2440104"/>
                  <a:pt x="11248563" y="2545913"/>
                </a:cubicBezTo>
                <a:cubicBezTo>
                  <a:pt x="11241927" y="2651722"/>
                  <a:pt x="11243650" y="2895143"/>
                  <a:pt x="11248563" y="3070072"/>
                </a:cubicBezTo>
                <a:cubicBezTo>
                  <a:pt x="11253476" y="3245001"/>
                  <a:pt x="11225571" y="3428409"/>
                  <a:pt x="11248563" y="3743990"/>
                </a:cubicBezTo>
                <a:cubicBezTo>
                  <a:pt x="11271555" y="4059571"/>
                  <a:pt x="11237238" y="4064444"/>
                  <a:pt x="11248563" y="4318069"/>
                </a:cubicBezTo>
                <a:cubicBezTo>
                  <a:pt x="11259888" y="4571694"/>
                  <a:pt x="11263739" y="4856099"/>
                  <a:pt x="11248563" y="4991987"/>
                </a:cubicBezTo>
                <a:cubicBezTo>
                  <a:pt x="10965388" y="4992593"/>
                  <a:pt x="10693325" y="5013725"/>
                  <a:pt x="10474397" y="4991987"/>
                </a:cubicBezTo>
                <a:cubicBezTo>
                  <a:pt x="10255469" y="4970249"/>
                  <a:pt x="10229795" y="4993938"/>
                  <a:pt x="10150174" y="4991987"/>
                </a:cubicBezTo>
                <a:cubicBezTo>
                  <a:pt x="10070553" y="4990036"/>
                  <a:pt x="9622847" y="4965007"/>
                  <a:pt x="9488494" y="4991987"/>
                </a:cubicBezTo>
                <a:cubicBezTo>
                  <a:pt x="9354141" y="5018967"/>
                  <a:pt x="9253935" y="4979186"/>
                  <a:pt x="9051785" y="4991987"/>
                </a:cubicBezTo>
                <a:cubicBezTo>
                  <a:pt x="8849635" y="5004788"/>
                  <a:pt x="8598914" y="4970354"/>
                  <a:pt x="8277619" y="4991987"/>
                </a:cubicBezTo>
                <a:cubicBezTo>
                  <a:pt x="7956324" y="5013620"/>
                  <a:pt x="7958446" y="4992560"/>
                  <a:pt x="7840910" y="4991987"/>
                </a:cubicBezTo>
                <a:cubicBezTo>
                  <a:pt x="7723374" y="4991414"/>
                  <a:pt x="7327244" y="5016858"/>
                  <a:pt x="7066744" y="4991987"/>
                </a:cubicBezTo>
                <a:cubicBezTo>
                  <a:pt x="6806244" y="4967116"/>
                  <a:pt x="6810408" y="5005722"/>
                  <a:pt x="6742521" y="4991987"/>
                </a:cubicBezTo>
                <a:cubicBezTo>
                  <a:pt x="6674634" y="4978252"/>
                  <a:pt x="6189476" y="5029489"/>
                  <a:pt x="5968355" y="4991987"/>
                </a:cubicBezTo>
                <a:cubicBezTo>
                  <a:pt x="5747234" y="4954485"/>
                  <a:pt x="5736696" y="4993773"/>
                  <a:pt x="5531646" y="4991987"/>
                </a:cubicBezTo>
                <a:cubicBezTo>
                  <a:pt x="5326596" y="4990201"/>
                  <a:pt x="5352006" y="5004485"/>
                  <a:pt x="5207423" y="4991987"/>
                </a:cubicBezTo>
                <a:cubicBezTo>
                  <a:pt x="5062840" y="4979489"/>
                  <a:pt x="4912318" y="4979047"/>
                  <a:pt x="4770714" y="4991987"/>
                </a:cubicBezTo>
                <a:cubicBezTo>
                  <a:pt x="4629110" y="5004927"/>
                  <a:pt x="4208442" y="5026516"/>
                  <a:pt x="3996548" y="4991987"/>
                </a:cubicBezTo>
                <a:cubicBezTo>
                  <a:pt x="3784654" y="4957458"/>
                  <a:pt x="3748321" y="4984749"/>
                  <a:pt x="3559839" y="4991987"/>
                </a:cubicBezTo>
                <a:cubicBezTo>
                  <a:pt x="3371357" y="4999225"/>
                  <a:pt x="3345028" y="4981512"/>
                  <a:pt x="3235616" y="4991987"/>
                </a:cubicBezTo>
                <a:cubicBezTo>
                  <a:pt x="3126204" y="5002462"/>
                  <a:pt x="2909062" y="4970157"/>
                  <a:pt x="2798907" y="4991987"/>
                </a:cubicBezTo>
                <a:cubicBezTo>
                  <a:pt x="2688752" y="5013817"/>
                  <a:pt x="2427868" y="4982631"/>
                  <a:pt x="2249713" y="4991987"/>
                </a:cubicBezTo>
                <a:cubicBezTo>
                  <a:pt x="2071558" y="5001343"/>
                  <a:pt x="1855589" y="4997913"/>
                  <a:pt x="1588032" y="4991987"/>
                </a:cubicBezTo>
                <a:cubicBezTo>
                  <a:pt x="1320475" y="4986061"/>
                  <a:pt x="1357235" y="4979711"/>
                  <a:pt x="1151324" y="4991987"/>
                </a:cubicBezTo>
                <a:cubicBezTo>
                  <a:pt x="945413" y="5004263"/>
                  <a:pt x="352472" y="5044994"/>
                  <a:pt x="0" y="4991987"/>
                </a:cubicBezTo>
                <a:cubicBezTo>
                  <a:pt x="-29727" y="4791386"/>
                  <a:pt x="16532" y="4633286"/>
                  <a:pt x="0" y="4367989"/>
                </a:cubicBezTo>
                <a:cubicBezTo>
                  <a:pt x="-16532" y="4102692"/>
                  <a:pt x="-18676" y="4043992"/>
                  <a:pt x="0" y="3743990"/>
                </a:cubicBezTo>
                <a:cubicBezTo>
                  <a:pt x="18676" y="3443988"/>
                  <a:pt x="-7817" y="3246507"/>
                  <a:pt x="0" y="3119992"/>
                </a:cubicBezTo>
                <a:cubicBezTo>
                  <a:pt x="7817" y="2993477"/>
                  <a:pt x="8589" y="2704086"/>
                  <a:pt x="0" y="2495994"/>
                </a:cubicBezTo>
                <a:cubicBezTo>
                  <a:pt x="-8589" y="2287902"/>
                  <a:pt x="16404" y="2071481"/>
                  <a:pt x="0" y="1921915"/>
                </a:cubicBezTo>
                <a:cubicBezTo>
                  <a:pt x="-16404" y="1772349"/>
                  <a:pt x="23989" y="1452952"/>
                  <a:pt x="0" y="1247997"/>
                </a:cubicBezTo>
                <a:cubicBezTo>
                  <a:pt x="-23989" y="1043042"/>
                  <a:pt x="-23918" y="919114"/>
                  <a:pt x="0" y="623998"/>
                </a:cubicBezTo>
                <a:cubicBezTo>
                  <a:pt x="23918" y="328882"/>
                  <a:pt x="25967" y="213678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575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8" descr="Computer code representation.">
            <a:extLst>
              <a:ext uri="{FF2B5EF4-FFF2-40B4-BE49-F238E27FC236}">
                <a16:creationId xmlns:a16="http://schemas.microsoft.com/office/drawing/2014/main" id="{AB52679B-97CA-49F8-A887-F20C56413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B5267C-C72E-4D9A-8B00-E91D945A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84" y="365125"/>
            <a:ext cx="11080342" cy="1325563"/>
          </a:xfrm>
          <a:custGeom>
            <a:avLst/>
            <a:gdLst>
              <a:gd name="connsiteX0" fmla="*/ 0 w 11080342"/>
              <a:gd name="connsiteY0" fmla="*/ 0 h 1325563"/>
              <a:gd name="connsiteX1" fmla="*/ 914128 w 11080342"/>
              <a:gd name="connsiteY1" fmla="*/ 0 h 1325563"/>
              <a:gd name="connsiteX2" fmla="*/ 1385043 w 11080342"/>
              <a:gd name="connsiteY2" fmla="*/ 0 h 1325563"/>
              <a:gd name="connsiteX3" fmla="*/ 2077564 w 11080342"/>
              <a:gd name="connsiteY3" fmla="*/ 0 h 1325563"/>
              <a:gd name="connsiteX4" fmla="*/ 2659282 w 11080342"/>
              <a:gd name="connsiteY4" fmla="*/ 0 h 1325563"/>
              <a:gd name="connsiteX5" fmla="*/ 3019393 w 11080342"/>
              <a:gd name="connsiteY5" fmla="*/ 0 h 1325563"/>
              <a:gd name="connsiteX6" fmla="*/ 3933521 w 11080342"/>
              <a:gd name="connsiteY6" fmla="*/ 0 h 1325563"/>
              <a:gd name="connsiteX7" fmla="*/ 4626043 w 11080342"/>
              <a:gd name="connsiteY7" fmla="*/ 0 h 1325563"/>
              <a:gd name="connsiteX8" fmla="*/ 5096957 w 11080342"/>
              <a:gd name="connsiteY8" fmla="*/ 0 h 1325563"/>
              <a:gd name="connsiteX9" fmla="*/ 5900282 w 11080342"/>
              <a:gd name="connsiteY9" fmla="*/ 0 h 1325563"/>
              <a:gd name="connsiteX10" fmla="*/ 6703607 w 11080342"/>
              <a:gd name="connsiteY10" fmla="*/ 0 h 1325563"/>
              <a:gd name="connsiteX11" fmla="*/ 7617735 w 11080342"/>
              <a:gd name="connsiteY11" fmla="*/ 0 h 1325563"/>
              <a:gd name="connsiteX12" fmla="*/ 8199453 w 11080342"/>
              <a:gd name="connsiteY12" fmla="*/ 0 h 1325563"/>
              <a:gd name="connsiteX13" fmla="*/ 8781171 w 11080342"/>
              <a:gd name="connsiteY13" fmla="*/ 0 h 1325563"/>
              <a:gd name="connsiteX14" fmla="*/ 9473692 w 11080342"/>
              <a:gd name="connsiteY14" fmla="*/ 0 h 1325563"/>
              <a:gd name="connsiteX15" fmla="*/ 9833804 w 11080342"/>
              <a:gd name="connsiteY15" fmla="*/ 0 h 1325563"/>
              <a:gd name="connsiteX16" fmla="*/ 11080342 w 11080342"/>
              <a:gd name="connsiteY16" fmla="*/ 0 h 1325563"/>
              <a:gd name="connsiteX17" fmla="*/ 11080342 w 11080342"/>
              <a:gd name="connsiteY17" fmla="*/ 676037 h 1325563"/>
              <a:gd name="connsiteX18" fmla="*/ 11080342 w 11080342"/>
              <a:gd name="connsiteY18" fmla="*/ 1325563 h 1325563"/>
              <a:gd name="connsiteX19" fmla="*/ 10498624 w 11080342"/>
              <a:gd name="connsiteY19" fmla="*/ 1325563 h 1325563"/>
              <a:gd name="connsiteX20" fmla="*/ 9806103 w 11080342"/>
              <a:gd name="connsiteY20" fmla="*/ 1325563 h 1325563"/>
              <a:gd name="connsiteX21" fmla="*/ 9113581 w 11080342"/>
              <a:gd name="connsiteY21" fmla="*/ 1325563 h 1325563"/>
              <a:gd name="connsiteX22" fmla="*/ 8421060 w 11080342"/>
              <a:gd name="connsiteY22" fmla="*/ 1325563 h 1325563"/>
              <a:gd name="connsiteX23" fmla="*/ 7728539 w 11080342"/>
              <a:gd name="connsiteY23" fmla="*/ 1325563 h 1325563"/>
              <a:gd name="connsiteX24" fmla="*/ 7036017 w 11080342"/>
              <a:gd name="connsiteY24" fmla="*/ 1325563 h 1325563"/>
              <a:gd name="connsiteX25" fmla="*/ 6675906 w 11080342"/>
              <a:gd name="connsiteY25" fmla="*/ 1325563 h 1325563"/>
              <a:gd name="connsiteX26" fmla="*/ 6315795 w 11080342"/>
              <a:gd name="connsiteY26" fmla="*/ 1325563 h 1325563"/>
              <a:gd name="connsiteX27" fmla="*/ 5734077 w 11080342"/>
              <a:gd name="connsiteY27" fmla="*/ 1325563 h 1325563"/>
              <a:gd name="connsiteX28" fmla="*/ 5373966 w 11080342"/>
              <a:gd name="connsiteY28" fmla="*/ 1325563 h 1325563"/>
              <a:gd name="connsiteX29" fmla="*/ 4903051 w 11080342"/>
              <a:gd name="connsiteY29" fmla="*/ 1325563 h 1325563"/>
              <a:gd name="connsiteX30" fmla="*/ 4210530 w 11080342"/>
              <a:gd name="connsiteY30" fmla="*/ 1325563 h 1325563"/>
              <a:gd name="connsiteX31" fmla="*/ 3739615 w 11080342"/>
              <a:gd name="connsiteY31" fmla="*/ 1325563 h 1325563"/>
              <a:gd name="connsiteX32" fmla="*/ 3157897 w 11080342"/>
              <a:gd name="connsiteY32" fmla="*/ 1325563 h 1325563"/>
              <a:gd name="connsiteX33" fmla="*/ 2354573 w 11080342"/>
              <a:gd name="connsiteY33" fmla="*/ 1325563 h 1325563"/>
              <a:gd name="connsiteX34" fmla="*/ 1883658 w 11080342"/>
              <a:gd name="connsiteY34" fmla="*/ 1325563 h 1325563"/>
              <a:gd name="connsiteX35" fmla="*/ 1412744 w 11080342"/>
              <a:gd name="connsiteY35" fmla="*/ 1325563 h 1325563"/>
              <a:gd name="connsiteX36" fmla="*/ 0 w 11080342"/>
              <a:gd name="connsiteY36" fmla="*/ 1325563 h 1325563"/>
              <a:gd name="connsiteX37" fmla="*/ 0 w 11080342"/>
              <a:gd name="connsiteY37" fmla="*/ 702548 h 1325563"/>
              <a:gd name="connsiteX38" fmla="*/ 0 w 11080342"/>
              <a:gd name="connsiteY38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080342" h="1325563" fill="none" extrusionOk="0">
                <a:moveTo>
                  <a:pt x="0" y="0"/>
                </a:moveTo>
                <a:cubicBezTo>
                  <a:pt x="360430" y="-9445"/>
                  <a:pt x="463680" y="-38052"/>
                  <a:pt x="914128" y="0"/>
                </a:cubicBezTo>
                <a:cubicBezTo>
                  <a:pt x="1364576" y="38052"/>
                  <a:pt x="1194119" y="17499"/>
                  <a:pt x="1385043" y="0"/>
                </a:cubicBezTo>
                <a:cubicBezTo>
                  <a:pt x="1575968" y="-17499"/>
                  <a:pt x="1914380" y="25867"/>
                  <a:pt x="2077564" y="0"/>
                </a:cubicBezTo>
                <a:cubicBezTo>
                  <a:pt x="2240748" y="-25867"/>
                  <a:pt x="2383773" y="-5795"/>
                  <a:pt x="2659282" y="0"/>
                </a:cubicBezTo>
                <a:cubicBezTo>
                  <a:pt x="2934791" y="5795"/>
                  <a:pt x="2851808" y="14947"/>
                  <a:pt x="3019393" y="0"/>
                </a:cubicBezTo>
                <a:cubicBezTo>
                  <a:pt x="3186978" y="-14947"/>
                  <a:pt x="3591812" y="26842"/>
                  <a:pt x="3933521" y="0"/>
                </a:cubicBezTo>
                <a:cubicBezTo>
                  <a:pt x="4275230" y="-26842"/>
                  <a:pt x="4360828" y="-20667"/>
                  <a:pt x="4626043" y="0"/>
                </a:cubicBezTo>
                <a:cubicBezTo>
                  <a:pt x="4891258" y="20667"/>
                  <a:pt x="4870503" y="17547"/>
                  <a:pt x="5096957" y="0"/>
                </a:cubicBezTo>
                <a:cubicBezTo>
                  <a:pt x="5323411" y="-17547"/>
                  <a:pt x="5659352" y="-40138"/>
                  <a:pt x="5900282" y="0"/>
                </a:cubicBezTo>
                <a:cubicBezTo>
                  <a:pt x="6141212" y="40138"/>
                  <a:pt x="6323013" y="20307"/>
                  <a:pt x="6703607" y="0"/>
                </a:cubicBezTo>
                <a:cubicBezTo>
                  <a:pt x="7084201" y="-20307"/>
                  <a:pt x="7346674" y="-18629"/>
                  <a:pt x="7617735" y="0"/>
                </a:cubicBezTo>
                <a:cubicBezTo>
                  <a:pt x="7888796" y="18629"/>
                  <a:pt x="8026928" y="26650"/>
                  <a:pt x="8199453" y="0"/>
                </a:cubicBezTo>
                <a:cubicBezTo>
                  <a:pt x="8371978" y="-26650"/>
                  <a:pt x="8518054" y="4148"/>
                  <a:pt x="8781171" y="0"/>
                </a:cubicBezTo>
                <a:cubicBezTo>
                  <a:pt x="9044288" y="-4148"/>
                  <a:pt x="9218689" y="-3176"/>
                  <a:pt x="9473692" y="0"/>
                </a:cubicBezTo>
                <a:cubicBezTo>
                  <a:pt x="9728695" y="3176"/>
                  <a:pt x="9707773" y="9075"/>
                  <a:pt x="9833804" y="0"/>
                </a:cubicBezTo>
                <a:cubicBezTo>
                  <a:pt x="9959835" y="-9075"/>
                  <a:pt x="10588453" y="-6119"/>
                  <a:pt x="11080342" y="0"/>
                </a:cubicBezTo>
                <a:cubicBezTo>
                  <a:pt x="11112503" y="305901"/>
                  <a:pt x="11102848" y="486488"/>
                  <a:pt x="11080342" y="676037"/>
                </a:cubicBezTo>
                <a:cubicBezTo>
                  <a:pt x="11057836" y="865586"/>
                  <a:pt x="11110045" y="1084095"/>
                  <a:pt x="11080342" y="1325563"/>
                </a:cubicBezTo>
                <a:cubicBezTo>
                  <a:pt x="10798881" y="1336250"/>
                  <a:pt x="10715949" y="1324044"/>
                  <a:pt x="10498624" y="1325563"/>
                </a:cubicBezTo>
                <a:cubicBezTo>
                  <a:pt x="10281299" y="1327082"/>
                  <a:pt x="10042239" y="1355931"/>
                  <a:pt x="9806103" y="1325563"/>
                </a:cubicBezTo>
                <a:cubicBezTo>
                  <a:pt x="9569967" y="1295195"/>
                  <a:pt x="9418182" y="1332661"/>
                  <a:pt x="9113581" y="1325563"/>
                </a:cubicBezTo>
                <a:cubicBezTo>
                  <a:pt x="8808980" y="1318465"/>
                  <a:pt x="8700960" y="1309478"/>
                  <a:pt x="8421060" y="1325563"/>
                </a:cubicBezTo>
                <a:cubicBezTo>
                  <a:pt x="8141160" y="1341648"/>
                  <a:pt x="7901965" y="1345644"/>
                  <a:pt x="7728539" y="1325563"/>
                </a:cubicBezTo>
                <a:cubicBezTo>
                  <a:pt x="7555113" y="1305482"/>
                  <a:pt x="7181431" y="1341326"/>
                  <a:pt x="7036017" y="1325563"/>
                </a:cubicBezTo>
                <a:cubicBezTo>
                  <a:pt x="6890603" y="1309800"/>
                  <a:pt x="6855014" y="1320864"/>
                  <a:pt x="6675906" y="1325563"/>
                </a:cubicBezTo>
                <a:cubicBezTo>
                  <a:pt x="6496798" y="1330262"/>
                  <a:pt x="6403902" y="1341626"/>
                  <a:pt x="6315795" y="1325563"/>
                </a:cubicBezTo>
                <a:cubicBezTo>
                  <a:pt x="6227688" y="1309500"/>
                  <a:pt x="5918227" y="1328860"/>
                  <a:pt x="5734077" y="1325563"/>
                </a:cubicBezTo>
                <a:cubicBezTo>
                  <a:pt x="5549927" y="1322266"/>
                  <a:pt x="5453838" y="1334837"/>
                  <a:pt x="5373966" y="1325563"/>
                </a:cubicBezTo>
                <a:cubicBezTo>
                  <a:pt x="5294094" y="1316289"/>
                  <a:pt x="5001198" y="1331970"/>
                  <a:pt x="4903051" y="1325563"/>
                </a:cubicBezTo>
                <a:cubicBezTo>
                  <a:pt x="4804905" y="1319156"/>
                  <a:pt x="4482432" y="1346329"/>
                  <a:pt x="4210530" y="1325563"/>
                </a:cubicBezTo>
                <a:cubicBezTo>
                  <a:pt x="3938628" y="1304797"/>
                  <a:pt x="3946023" y="1328623"/>
                  <a:pt x="3739615" y="1325563"/>
                </a:cubicBezTo>
                <a:cubicBezTo>
                  <a:pt x="3533207" y="1322503"/>
                  <a:pt x="3293552" y="1352148"/>
                  <a:pt x="3157897" y="1325563"/>
                </a:cubicBezTo>
                <a:cubicBezTo>
                  <a:pt x="3022242" y="1298978"/>
                  <a:pt x="2637991" y="1287196"/>
                  <a:pt x="2354573" y="1325563"/>
                </a:cubicBezTo>
                <a:cubicBezTo>
                  <a:pt x="2071155" y="1363930"/>
                  <a:pt x="2080611" y="1313400"/>
                  <a:pt x="1883658" y="1325563"/>
                </a:cubicBezTo>
                <a:cubicBezTo>
                  <a:pt x="1686706" y="1337726"/>
                  <a:pt x="1584385" y="1310637"/>
                  <a:pt x="1412744" y="1325563"/>
                </a:cubicBezTo>
                <a:cubicBezTo>
                  <a:pt x="1241103" y="1340489"/>
                  <a:pt x="314704" y="1344885"/>
                  <a:pt x="0" y="1325563"/>
                </a:cubicBezTo>
                <a:cubicBezTo>
                  <a:pt x="14727" y="1188022"/>
                  <a:pt x="-28909" y="871553"/>
                  <a:pt x="0" y="702548"/>
                </a:cubicBezTo>
                <a:cubicBezTo>
                  <a:pt x="28909" y="533543"/>
                  <a:pt x="-21482" y="311414"/>
                  <a:pt x="0" y="0"/>
                </a:cubicBezTo>
                <a:close/>
              </a:path>
              <a:path w="11080342" h="1325563" stroke="0" extrusionOk="0">
                <a:moveTo>
                  <a:pt x="0" y="0"/>
                </a:moveTo>
                <a:cubicBezTo>
                  <a:pt x="313593" y="36402"/>
                  <a:pt x="518451" y="-18161"/>
                  <a:pt x="914128" y="0"/>
                </a:cubicBezTo>
                <a:cubicBezTo>
                  <a:pt x="1309805" y="18161"/>
                  <a:pt x="1191202" y="-15663"/>
                  <a:pt x="1385043" y="0"/>
                </a:cubicBezTo>
                <a:cubicBezTo>
                  <a:pt x="1578885" y="15663"/>
                  <a:pt x="1966733" y="40407"/>
                  <a:pt x="2299171" y="0"/>
                </a:cubicBezTo>
                <a:cubicBezTo>
                  <a:pt x="2631609" y="-40407"/>
                  <a:pt x="2777460" y="-34915"/>
                  <a:pt x="3102496" y="0"/>
                </a:cubicBezTo>
                <a:cubicBezTo>
                  <a:pt x="3427533" y="34915"/>
                  <a:pt x="3572890" y="26730"/>
                  <a:pt x="3795017" y="0"/>
                </a:cubicBezTo>
                <a:cubicBezTo>
                  <a:pt x="4017144" y="-26730"/>
                  <a:pt x="4138182" y="-19010"/>
                  <a:pt x="4265932" y="0"/>
                </a:cubicBezTo>
                <a:cubicBezTo>
                  <a:pt x="4393682" y="19010"/>
                  <a:pt x="4637086" y="4299"/>
                  <a:pt x="4736846" y="0"/>
                </a:cubicBezTo>
                <a:cubicBezTo>
                  <a:pt x="4836606" y="-4299"/>
                  <a:pt x="5301999" y="14156"/>
                  <a:pt x="5540171" y="0"/>
                </a:cubicBezTo>
                <a:cubicBezTo>
                  <a:pt x="5778344" y="-14156"/>
                  <a:pt x="5887422" y="11689"/>
                  <a:pt x="6011086" y="0"/>
                </a:cubicBezTo>
                <a:cubicBezTo>
                  <a:pt x="6134751" y="-11689"/>
                  <a:pt x="6202715" y="-14578"/>
                  <a:pt x="6371197" y="0"/>
                </a:cubicBezTo>
                <a:cubicBezTo>
                  <a:pt x="6539679" y="14578"/>
                  <a:pt x="6615963" y="-16167"/>
                  <a:pt x="6731308" y="0"/>
                </a:cubicBezTo>
                <a:cubicBezTo>
                  <a:pt x="6846653" y="16167"/>
                  <a:pt x="7148716" y="3629"/>
                  <a:pt x="7423829" y="0"/>
                </a:cubicBezTo>
                <a:cubicBezTo>
                  <a:pt x="7698942" y="-3629"/>
                  <a:pt x="7881694" y="-15787"/>
                  <a:pt x="8005547" y="0"/>
                </a:cubicBezTo>
                <a:cubicBezTo>
                  <a:pt x="8129400" y="15787"/>
                  <a:pt x="8371910" y="7958"/>
                  <a:pt x="8698068" y="0"/>
                </a:cubicBezTo>
                <a:cubicBezTo>
                  <a:pt x="9024226" y="-7958"/>
                  <a:pt x="9266387" y="-35739"/>
                  <a:pt x="9501393" y="0"/>
                </a:cubicBezTo>
                <a:cubicBezTo>
                  <a:pt x="9736399" y="35739"/>
                  <a:pt x="9966736" y="-13574"/>
                  <a:pt x="10083111" y="0"/>
                </a:cubicBezTo>
                <a:cubicBezTo>
                  <a:pt x="10199486" y="13574"/>
                  <a:pt x="10857500" y="46541"/>
                  <a:pt x="11080342" y="0"/>
                </a:cubicBezTo>
                <a:cubicBezTo>
                  <a:pt x="11068836" y="158867"/>
                  <a:pt x="11083528" y="490202"/>
                  <a:pt x="11080342" y="689293"/>
                </a:cubicBezTo>
                <a:cubicBezTo>
                  <a:pt x="11077156" y="888384"/>
                  <a:pt x="11109447" y="1129044"/>
                  <a:pt x="11080342" y="1325563"/>
                </a:cubicBezTo>
                <a:cubicBezTo>
                  <a:pt x="10730393" y="1354508"/>
                  <a:pt x="10562835" y="1330425"/>
                  <a:pt x="10277017" y="1325563"/>
                </a:cubicBezTo>
                <a:cubicBezTo>
                  <a:pt x="9991200" y="1320701"/>
                  <a:pt x="9923831" y="1334174"/>
                  <a:pt x="9584496" y="1325563"/>
                </a:cubicBezTo>
                <a:cubicBezTo>
                  <a:pt x="9245161" y="1316952"/>
                  <a:pt x="9157806" y="1299322"/>
                  <a:pt x="9002778" y="1325563"/>
                </a:cubicBezTo>
                <a:cubicBezTo>
                  <a:pt x="8847750" y="1351804"/>
                  <a:pt x="8726834" y="1327542"/>
                  <a:pt x="8642667" y="1325563"/>
                </a:cubicBezTo>
                <a:cubicBezTo>
                  <a:pt x="8558500" y="1323584"/>
                  <a:pt x="8022757" y="1334340"/>
                  <a:pt x="7839342" y="1325563"/>
                </a:cubicBezTo>
                <a:cubicBezTo>
                  <a:pt x="7655928" y="1316786"/>
                  <a:pt x="7248158" y="1344850"/>
                  <a:pt x="7036017" y="1325563"/>
                </a:cubicBezTo>
                <a:cubicBezTo>
                  <a:pt x="6823876" y="1306276"/>
                  <a:pt x="6712933" y="1304797"/>
                  <a:pt x="6454299" y="1325563"/>
                </a:cubicBezTo>
                <a:cubicBezTo>
                  <a:pt x="6195665" y="1346329"/>
                  <a:pt x="5780265" y="1321504"/>
                  <a:pt x="5540171" y="1325563"/>
                </a:cubicBezTo>
                <a:cubicBezTo>
                  <a:pt x="5300077" y="1329622"/>
                  <a:pt x="5241851" y="1326702"/>
                  <a:pt x="4958453" y="1325563"/>
                </a:cubicBezTo>
                <a:cubicBezTo>
                  <a:pt x="4675055" y="1324424"/>
                  <a:pt x="4681638" y="1326126"/>
                  <a:pt x="4487539" y="1325563"/>
                </a:cubicBezTo>
                <a:cubicBezTo>
                  <a:pt x="4293440" y="1325000"/>
                  <a:pt x="3816332" y="1360052"/>
                  <a:pt x="3573410" y="1325563"/>
                </a:cubicBezTo>
                <a:cubicBezTo>
                  <a:pt x="3330488" y="1291074"/>
                  <a:pt x="3113969" y="1340881"/>
                  <a:pt x="2991692" y="1325563"/>
                </a:cubicBezTo>
                <a:cubicBezTo>
                  <a:pt x="2869415" y="1310245"/>
                  <a:pt x="2500219" y="1296666"/>
                  <a:pt x="2299171" y="1325563"/>
                </a:cubicBezTo>
                <a:cubicBezTo>
                  <a:pt x="2098123" y="1354460"/>
                  <a:pt x="1793571" y="1312761"/>
                  <a:pt x="1495846" y="1325563"/>
                </a:cubicBezTo>
                <a:cubicBezTo>
                  <a:pt x="1198121" y="1338365"/>
                  <a:pt x="1009213" y="1348619"/>
                  <a:pt x="803325" y="1325563"/>
                </a:cubicBezTo>
                <a:cubicBezTo>
                  <a:pt x="597437" y="1302507"/>
                  <a:pt x="206468" y="1306142"/>
                  <a:pt x="0" y="1325563"/>
                </a:cubicBezTo>
                <a:cubicBezTo>
                  <a:pt x="-16460" y="1092589"/>
                  <a:pt x="-16341" y="977682"/>
                  <a:pt x="0" y="702548"/>
                </a:cubicBezTo>
                <a:cubicBezTo>
                  <a:pt x="16341" y="427414"/>
                  <a:pt x="34199" y="291922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  <a:alpha val="63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044098027"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ahnschrift Light" panose="020B0502040204020203" pitchFamily="34" charset="0"/>
              </a:rPr>
              <a:t>BMI Console to GUI Application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9B62E-60D6-4A1E-9E10-EA30532A9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84" y="2055803"/>
            <a:ext cx="4310246" cy="4352921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D6395F9-5785-4685-8C69-1DB4E60F0E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31782" r="27243" b="16856"/>
          <a:stretch/>
        </p:blipFill>
        <p:spPr bwMode="auto">
          <a:xfrm>
            <a:off x="8618781" y="2476103"/>
            <a:ext cx="3103245" cy="289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B08D2C3-7353-4561-9C39-49212A03C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6" t="31782" r="27083" b="16572"/>
          <a:stretch/>
        </p:blipFill>
        <p:spPr bwMode="auto">
          <a:xfrm>
            <a:off x="5219907" y="2476103"/>
            <a:ext cx="3133997" cy="289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5792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8" descr="Computer code representation.">
            <a:extLst>
              <a:ext uri="{FF2B5EF4-FFF2-40B4-BE49-F238E27FC236}">
                <a16:creationId xmlns:a16="http://schemas.microsoft.com/office/drawing/2014/main" id="{AB52679B-97CA-49F8-A887-F20C56413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B5267C-C72E-4D9A-8B00-E91D945A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84" y="365125"/>
            <a:ext cx="11080342" cy="1325563"/>
          </a:xfrm>
          <a:custGeom>
            <a:avLst/>
            <a:gdLst>
              <a:gd name="connsiteX0" fmla="*/ 0 w 11080342"/>
              <a:gd name="connsiteY0" fmla="*/ 0 h 1325563"/>
              <a:gd name="connsiteX1" fmla="*/ 914128 w 11080342"/>
              <a:gd name="connsiteY1" fmla="*/ 0 h 1325563"/>
              <a:gd name="connsiteX2" fmla="*/ 1385043 w 11080342"/>
              <a:gd name="connsiteY2" fmla="*/ 0 h 1325563"/>
              <a:gd name="connsiteX3" fmla="*/ 2077564 w 11080342"/>
              <a:gd name="connsiteY3" fmla="*/ 0 h 1325563"/>
              <a:gd name="connsiteX4" fmla="*/ 2659282 w 11080342"/>
              <a:gd name="connsiteY4" fmla="*/ 0 h 1325563"/>
              <a:gd name="connsiteX5" fmla="*/ 3019393 w 11080342"/>
              <a:gd name="connsiteY5" fmla="*/ 0 h 1325563"/>
              <a:gd name="connsiteX6" fmla="*/ 3933521 w 11080342"/>
              <a:gd name="connsiteY6" fmla="*/ 0 h 1325563"/>
              <a:gd name="connsiteX7" fmla="*/ 4626043 w 11080342"/>
              <a:gd name="connsiteY7" fmla="*/ 0 h 1325563"/>
              <a:gd name="connsiteX8" fmla="*/ 5096957 w 11080342"/>
              <a:gd name="connsiteY8" fmla="*/ 0 h 1325563"/>
              <a:gd name="connsiteX9" fmla="*/ 5900282 w 11080342"/>
              <a:gd name="connsiteY9" fmla="*/ 0 h 1325563"/>
              <a:gd name="connsiteX10" fmla="*/ 6703607 w 11080342"/>
              <a:gd name="connsiteY10" fmla="*/ 0 h 1325563"/>
              <a:gd name="connsiteX11" fmla="*/ 7617735 w 11080342"/>
              <a:gd name="connsiteY11" fmla="*/ 0 h 1325563"/>
              <a:gd name="connsiteX12" fmla="*/ 8199453 w 11080342"/>
              <a:gd name="connsiteY12" fmla="*/ 0 h 1325563"/>
              <a:gd name="connsiteX13" fmla="*/ 8781171 w 11080342"/>
              <a:gd name="connsiteY13" fmla="*/ 0 h 1325563"/>
              <a:gd name="connsiteX14" fmla="*/ 9473692 w 11080342"/>
              <a:gd name="connsiteY14" fmla="*/ 0 h 1325563"/>
              <a:gd name="connsiteX15" fmla="*/ 9833804 w 11080342"/>
              <a:gd name="connsiteY15" fmla="*/ 0 h 1325563"/>
              <a:gd name="connsiteX16" fmla="*/ 11080342 w 11080342"/>
              <a:gd name="connsiteY16" fmla="*/ 0 h 1325563"/>
              <a:gd name="connsiteX17" fmla="*/ 11080342 w 11080342"/>
              <a:gd name="connsiteY17" fmla="*/ 676037 h 1325563"/>
              <a:gd name="connsiteX18" fmla="*/ 11080342 w 11080342"/>
              <a:gd name="connsiteY18" fmla="*/ 1325563 h 1325563"/>
              <a:gd name="connsiteX19" fmla="*/ 10498624 w 11080342"/>
              <a:gd name="connsiteY19" fmla="*/ 1325563 h 1325563"/>
              <a:gd name="connsiteX20" fmla="*/ 9806103 w 11080342"/>
              <a:gd name="connsiteY20" fmla="*/ 1325563 h 1325563"/>
              <a:gd name="connsiteX21" fmla="*/ 9113581 w 11080342"/>
              <a:gd name="connsiteY21" fmla="*/ 1325563 h 1325563"/>
              <a:gd name="connsiteX22" fmla="*/ 8421060 w 11080342"/>
              <a:gd name="connsiteY22" fmla="*/ 1325563 h 1325563"/>
              <a:gd name="connsiteX23" fmla="*/ 7728539 w 11080342"/>
              <a:gd name="connsiteY23" fmla="*/ 1325563 h 1325563"/>
              <a:gd name="connsiteX24" fmla="*/ 7036017 w 11080342"/>
              <a:gd name="connsiteY24" fmla="*/ 1325563 h 1325563"/>
              <a:gd name="connsiteX25" fmla="*/ 6675906 w 11080342"/>
              <a:gd name="connsiteY25" fmla="*/ 1325563 h 1325563"/>
              <a:gd name="connsiteX26" fmla="*/ 6315795 w 11080342"/>
              <a:gd name="connsiteY26" fmla="*/ 1325563 h 1325563"/>
              <a:gd name="connsiteX27" fmla="*/ 5734077 w 11080342"/>
              <a:gd name="connsiteY27" fmla="*/ 1325563 h 1325563"/>
              <a:gd name="connsiteX28" fmla="*/ 5373966 w 11080342"/>
              <a:gd name="connsiteY28" fmla="*/ 1325563 h 1325563"/>
              <a:gd name="connsiteX29" fmla="*/ 4903051 w 11080342"/>
              <a:gd name="connsiteY29" fmla="*/ 1325563 h 1325563"/>
              <a:gd name="connsiteX30" fmla="*/ 4210530 w 11080342"/>
              <a:gd name="connsiteY30" fmla="*/ 1325563 h 1325563"/>
              <a:gd name="connsiteX31" fmla="*/ 3739615 w 11080342"/>
              <a:gd name="connsiteY31" fmla="*/ 1325563 h 1325563"/>
              <a:gd name="connsiteX32" fmla="*/ 3157897 w 11080342"/>
              <a:gd name="connsiteY32" fmla="*/ 1325563 h 1325563"/>
              <a:gd name="connsiteX33" fmla="*/ 2354573 w 11080342"/>
              <a:gd name="connsiteY33" fmla="*/ 1325563 h 1325563"/>
              <a:gd name="connsiteX34" fmla="*/ 1883658 w 11080342"/>
              <a:gd name="connsiteY34" fmla="*/ 1325563 h 1325563"/>
              <a:gd name="connsiteX35" fmla="*/ 1412744 w 11080342"/>
              <a:gd name="connsiteY35" fmla="*/ 1325563 h 1325563"/>
              <a:gd name="connsiteX36" fmla="*/ 0 w 11080342"/>
              <a:gd name="connsiteY36" fmla="*/ 1325563 h 1325563"/>
              <a:gd name="connsiteX37" fmla="*/ 0 w 11080342"/>
              <a:gd name="connsiteY37" fmla="*/ 702548 h 1325563"/>
              <a:gd name="connsiteX38" fmla="*/ 0 w 11080342"/>
              <a:gd name="connsiteY38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080342" h="1325563" fill="none" extrusionOk="0">
                <a:moveTo>
                  <a:pt x="0" y="0"/>
                </a:moveTo>
                <a:cubicBezTo>
                  <a:pt x="360430" y="-9445"/>
                  <a:pt x="463680" y="-38052"/>
                  <a:pt x="914128" y="0"/>
                </a:cubicBezTo>
                <a:cubicBezTo>
                  <a:pt x="1364576" y="38052"/>
                  <a:pt x="1194119" y="17499"/>
                  <a:pt x="1385043" y="0"/>
                </a:cubicBezTo>
                <a:cubicBezTo>
                  <a:pt x="1575968" y="-17499"/>
                  <a:pt x="1914380" y="25867"/>
                  <a:pt x="2077564" y="0"/>
                </a:cubicBezTo>
                <a:cubicBezTo>
                  <a:pt x="2240748" y="-25867"/>
                  <a:pt x="2383773" y="-5795"/>
                  <a:pt x="2659282" y="0"/>
                </a:cubicBezTo>
                <a:cubicBezTo>
                  <a:pt x="2934791" y="5795"/>
                  <a:pt x="2851808" y="14947"/>
                  <a:pt x="3019393" y="0"/>
                </a:cubicBezTo>
                <a:cubicBezTo>
                  <a:pt x="3186978" y="-14947"/>
                  <a:pt x="3591812" y="26842"/>
                  <a:pt x="3933521" y="0"/>
                </a:cubicBezTo>
                <a:cubicBezTo>
                  <a:pt x="4275230" y="-26842"/>
                  <a:pt x="4360828" y="-20667"/>
                  <a:pt x="4626043" y="0"/>
                </a:cubicBezTo>
                <a:cubicBezTo>
                  <a:pt x="4891258" y="20667"/>
                  <a:pt x="4870503" y="17547"/>
                  <a:pt x="5096957" y="0"/>
                </a:cubicBezTo>
                <a:cubicBezTo>
                  <a:pt x="5323411" y="-17547"/>
                  <a:pt x="5659352" y="-40138"/>
                  <a:pt x="5900282" y="0"/>
                </a:cubicBezTo>
                <a:cubicBezTo>
                  <a:pt x="6141212" y="40138"/>
                  <a:pt x="6323013" y="20307"/>
                  <a:pt x="6703607" y="0"/>
                </a:cubicBezTo>
                <a:cubicBezTo>
                  <a:pt x="7084201" y="-20307"/>
                  <a:pt x="7346674" y="-18629"/>
                  <a:pt x="7617735" y="0"/>
                </a:cubicBezTo>
                <a:cubicBezTo>
                  <a:pt x="7888796" y="18629"/>
                  <a:pt x="8026928" y="26650"/>
                  <a:pt x="8199453" y="0"/>
                </a:cubicBezTo>
                <a:cubicBezTo>
                  <a:pt x="8371978" y="-26650"/>
                  <a:pt x="8518054" y="4148"/>
                  <a:pt x="8781171" y="0"/>
                </a:cubicBezTo>
                <a:cubicBezTo>
                  <a:pt x="9044288" y="-4148"/>
                  <a:pt x="9218689" y="-3176"/>
                  <a:pt x="9473692" y="0"/>
                </a:cubicBezTo>
                <a:cubicBezTo>
                  <a:pt x="9728695" y="3176"/>
                  <a:pt x="9707773" y="9075"/>
                  <a:pt x="9833804" y="0"/>
                </a:cubicBezTo>
                <a:cubicBezTo>
                  <a:pt x="9959835" y="-9075"/>
                  <a:pt x="10588453" y="-6119"/>
                  <a:pt x="11080342" y="0"/>
                </a:cubicBezTo>
                <a:cubicBezTo>
                  <a:pt x="11112503" y="305901"/>
                  <a:pt x="11102848" y="486488"/>
                  <a:pt x="11080342" y="676037"/>
                </a:cubicBezTo>
                <a:cubicBezTo>
                  <a:pt x="11057836" y="865586"/>
                  <a:pt x="11110045" y="1084095"/>
                  <a:pt x="11080342" y="1325563"/>
                </a:cubicBezTo>
                <a:cubicBezTo>
                  <a:pt x="10798881" y="1336250"/>
                  <a:pt x="10715949" y="1324044"/>
                  <a:pt x="10498624" y="1325563"/>
                </a:cubicBezTo>
                <a:cubicBezTo>
                  <a:pt x="10281299" y="1327082"/>
                  <a:pt x="10042239" y="1355931"/>
                  <a:pt x="9806103" y="1325563"/>
                </a:cubicBezTo>
                <a:cubicBezTo>
                  <a:pt x="9569967" y="1295195"/>
                  <a:pt x="9418182" y="1332661"/>
                  <a:pt x="9113581" y="1325563"/>
                </a:cubicBezTo>
                <a:cubicBezTo>
                  <a:pt x="8808980" y="1318465"/>
                  <a:pt x="8700960" y="1309478"/>
                  <a:pt x="8421060" y="1325563"/>
                </a:cubicBezTo>
                <a:cubicBezTo>
                  <a:pt x="8141160" y="1341648"/>
                  <a:pt x="7901965" y="1345644"/>
                  <a:pt x="7728539" y="1325563"/>
                </a:cubicBezTo>
                <a:cubicBezTo>
                  <a:pt x="7555113" y="1305482"/>
                  <a:pt x="7181431" y="1341326"/>
                  <a:pt x="7036017" y="1325563"/>
                </a:cubicBezTo>
                <a:cubicBezTo>
                  <a:pt x="6890603" y="1309800"/>
                  <a:pt x="6855014" y="1320864"/>
                  <a:pt x="6675906" y="1325563"/>
                </a:cubicBezTo>
                <a:cubicBezTo>
                  <a:pt x="6496798" y="1330262"/>
                  <a:pt x="6403902" y="1341626"/>
                  <a:pt x="6315795" y="1325563"/>
                </a:cubicBezTo>
                <a:cubicBezTo>
                  <a:pt x="6227688" y="1309500"/>
                  <a:pt x="5918227" y="1328860"/>
                  <a:pt x="5734077" y="1325563"/>
                </a:cubicBezTo>
                <a:cubicBezTo>
                  <a:pt x="5549927" y="1322266"/>
                  <a:pt x="5453838" y="1334837"/>
                  <a:pt x="5373966" y="1325563"/>
                </a:cubicBezTo>
                <a:cubicBezTo>
                  <a:pt x="5294094" y="1316289"/>
                  <a:pt x="5001198" y="1331970"/>
                  <a:pt x="4903051" y="1325563"/>
                </a:cubicBezTo>
                <a:cubicBezTo>
                  <a:pt x="4804905" y="1319156"/>
                  <a:pt x="4482432" y="1346329"/>
                  <a:pt x="4210530" y="1325563"/>
                </a:cubicBezTo>
                <a:cubicBezTo>
                  <a:pt x="3938628" y="1304797"/>
                  <a:pt x="3946023" y="1328623"/>
                  <a:pt x="3739615" y="1325563"/>
                </a:cubicBezTo>
                <a:cubicBezTo>
                  <a:pt x="3533207" y="1322503"/>
                  <a:pt x="3293552" y="1352148"/>
                  <a:pt x="3157897" y="1325563"/>
                </a:cubicBezTo>
                <a:cubicBezTo>
                  <a:pt x="3022242" y="1298978"/>
                  <a:pt x="2637991" y="1287196"/>
                  <a:pt x="2354573" y="1325563"/>
                </a:cubicBezTo>
                <a:cubicBezTo>
                  <a:pt x="2071155" y="1363930"/>
                  <a:pt x="2080611" y="1313400"/>
                  <a:pt x="1883658" y="1325563"/>
                </a:cubicBezTo>
                <a:cubicBezTo>
                  <a:pt x="1686706" y="1337726"/>
                  <a:pt x="1584385" y="1310637"/>
                  <a:pt x="1412744" y="1325563"/>
                </a:cubicBezTo>
                <a:cubicBezTo>
                  <a:pt x="1241103" y="1340489"/>
                  <a:pt x="314704" y="1344885"/>
                  <a:pt x="0" y="1325563"/>
                </a:cubicBezTo>
                <a:cubicBezTo>
                  <a:pt x="14727" y="1188022"/>
                  <a:pt x="-28909" y="871553"/>
                  <a:pt x="0" y="702548"/>
                </a:cubicBezTo>
                <a:cubicBezTo>
                  <a:pt x="28909" y="533543"/>
                  <a:pt x="-21482" y="311414"/>
                  <a:pt x="0" y="0"/>
                </a:cubicBezTo>
                <a:close/>
              </a:path>
              <a:path w="11080342" h="1325563" stroke="0" extrusionOk="0">
                <a:moveTo>
                  <a:pt x="0" y="0"/>
                </a:moveTo>
                <a:cubicBezTo>
                  <a:pt x="313593" y="36402"/>
                  <a:pt x="518451" y="-18161"/>
                  <a:pt x="914128" y="0"/>
                </a:cubicBezTo>
                <a:cubicBezTo>
                  <a:pt x="1309805" y="18161"/>
                  <a:pt x="1191202" y="-15663"/>
                  <a:pt x="1385043" y="0"/>
                </a:cubicBezTo>
                <a:cubicBezTo>
                  <a:pt x="1578885" y="15663"/>
                  <a:pt x="1966733" y="40407"/>
                  <a:pt x="2299171" y="0"/>
                </a:cubicBezTo>
                <a:cubicBezTo>
                  <a:pt x="2631609" y="-40407"/>
                  <a:pt x="2777460" y="-34915"/>
                  <a:pt x="3102496" y="0"/>
                </a:cubicBezTo>
                <a:cubicBezTo>
                  <a:pt x="3427533" y="34915"/>
                  <a:pt x="3572890" y="26730"/>
                  <a:pt x="3795017" y="0"/>
                </a:cubicBezTo>
                <a:cubicBezTo>
                  <a:pt x="4017144" y="-26730"/>
                  <a:pt x="4138182" y="-19010"/>
                  <a:pt x="4265932" y="0"/>
                </a:cubicBezTo>
                <a:cubicBezTo>
                  <a:pt x="4393682" y="19010"/>
                  <a:pt x="4637086" y="4299"/>
                  <a:pt x="4736846" y="0"/>
                </a:cubicBezTo>
                <a:cubicBezTo>
                  <a:pt x="4836606" y="-4299"/>
                  <a:pt x="5301999" y="14156"/>
                  <a:pt x="5540171" y="0"/>
                </a:cubicBezTo>
                <a:cubicBezTo>
                  <a:pt x="5778344" y="-14156"/>
                  <a:pt x="5887422" y="11689"/>
                  <a:pt x="6011086" y="0"/>
                </a:cubicBezTo>
                <a:cubicBezTo>
                  <a:pt x="6134751" y="-11689"/>
                  <a:pt x="6202715" y="-14578"/>
                  <a:pt x="6371197" y="0"/>
                </a:cubicBezTo>
                <a:cubicBezTo>
                  <a:pt x="6539679" y="14578"/>
                  <a:pt x="6615963" y="-16167"/>
                  <a:pt x="6731308" y="0"/>
                </a:cubicBezTo>
                <a:cubicBezTo>
                  <a:pt x="6846653" y="16167"/>
                  <a:pt x="7148716" y="3629"/>
                  <a:pt x="7423829" y="0"/>
                </a:cubicBezTo>
                <a:cubicBezTo>
                  <a:pt x="7698942" y="-3629"/>
                  <a:pt x="7881694" y="-15787"/>
                  <a:pt x="8005547" y="0"/>
                </a:cubicBezTo>
                <a:cubicBezTo>
                  <a:pt x="8129400" y="15787"/>
                  <a:pt x="8371910" y="7958"/>
                  <a:pt x="8698068" y="0"/>
                </a:cubicBezTo>
                <a:cubicBezTo>
                  <a:pt x="9024226" y="-7958"/>
                  <a:pt x="9266387" y="-35739"/>
                  <a:pt x="9501393" y="0"/>
                </a:cubicBezTo>
                <a:cubicBezTo>
                  <a:pt x="9736399" y="35739"/>
                  <a:pt x="9966736" y="-13574"/>
                  <a:pt x="10083111" y="0"/>
                </a:cubicBezTo>
                <a:cubicBezTo>
                  <a:pt x="10199486" y="13574"/>
                  <a:pt x="10857500" y="46541"/>
                  <a:pt x="11080342" y="0"/>
                </a:cubicBezTo>
                <a:cubicBezTo>
                  <a:pt x="11068836" y="158867"/>
                  <a:pt x="11083528" y="490202"/>
                  <a:pt x="11080342" y="689293"/>
                </a:cubicBezTo>
                <a:cubicBezTo>
                  <a:pt x="11077156" y="888384"/>
                  <a:pt x="11109447" y="1129044"/>
                  <a:pt x="11080342" y="1325563"/>
                </a:cubicBezTo>
                <a:cubicBezTo>
                  <a:pt x="10730393" y="1354508"/>
                  <a:pt x="10562835" y="1330425"/>
                  <a:pt x="10277017" y="1325563"/>
                </a:cubicBezTo>
                <a:cubicBezTo>
                  <a:pt x="9991200" y="1320701"/>
                  <a:pt x="9923831" y="1334174"/>
                  <a:pt x="9584496" y="1325563"/>
                </a:cubicBezTo>
                <a:cubicBezTo>
                  <a:pt x="9245161" y="1316952"/>
                  <a:pt x="9157806" y="1299322"/>
                  <a:pt x="9002778" y="1325563"/>
                </a:cubicBezTo>
                <a:cubicBezTo>
                  <a:pt x="8847750" y="1351804"/>
                  <a:pt x="8726834" y="1327542"/>
                  <a:pt x="8642667" y="1325563"/>
                </a:cubicBezTo>
                <a:cubicBezTo>
                  <a:pt x="8558500" y="1323584"/>
                  <a:pt x="8022757" y="1334340"/>
                  <a:pt x="7839342" y="1325563"/>
                </a:cubicBezTo>
                <a:cubicBezTo>
                  <a:pt x="7655928" y="1316786"/>
                  <a:pt x="7248158" y="1344850"/>
                  <a:pt x="7036017" y="1325563"/>
                </a:cubicBezTo>
                <a:cubicBezTo>
                  <a:pt x="6823876" y="1306276"/>
                  <a:pt x="6712933" y="1304797"/>
                  <a:pt x="6454299" y="1325563"/>
                </a:cubicBezTo>
                <a:cubicBezTo>
                  <a:pt x="6195665" y="1346329"/>
                  <a:pt x="5780265" y="1321504"/>
                  <a:pt x="5540171" y="1325563"/>
                </a:cubicBezTo>
                <a:cubicBezTo>
                  <a:pt x="5300077" y="1329622"/>
                  <a:pt x="5241851" y="1326702"/>
                  <a:pt x="4958453" y="1325563"/>
                </a:cubicBezTo>
                <a:cubicBezTo>
                  <a:pt x="4675055" y="1324424"/>
                  <a:pt x="4681638" y="1326126"/>
                  <a:pt x="4487539" y="1325563"/>
                </a:cubicBezTo>
                <a:cubicBezTo>
                  <a:pt x="4293440" y="1325000"/>
                  <a:pt x="3816332" y="1360052"/>
                  <a:pt x="3573410" y="1325563"/>
                </a:cubicBezTo>
                <a:cubicBezTo>
                  <a:pt x="3330488" y="1291074"/>
                  <a:pt x="3113969" y="1340881"/>
                  <a:pt x="2991692" y="1325563"/>
                </a:cubicBezTo>
                <a:cubicBezTo>
                  <a:pt x="2869415" y="1310245"/>
                  <a:pt x="2500219" y="1296666"/>
                  <a:pt x="2299171" y="1325563"/>
                </a:cubicBezTo>
                <a:cubicBezTo>
                  <a:pt x="2098123" y="1354460"/>
                  <a:pt x="1793571" y="1312761"/>
                  <a:pt x="1495846" y="1325563"/>
                </a:cubicBezTo>
                <a:cubicBezTo>
                  <a:pt x="1198121" y="1338365"/>
                  <a:pt x="1009213" y="1348619"/>
                  <a:pt x="803325" y="1325563"/>
                </a:cubicBezTo>
                <a:cubicBezTo>
                  <a:pt x="597437" y="1302507"/>
                  <a:pt x="206468" y="1306142"/>
                  <a:pt x="0" y="1325563"/>
                </a:cubicBezTo>
                <a:cubicBezTo>
                  <a:pt x="-16460" y="1092589"/>
                  <a:pt x="-16341" y="977682"/>
                  <a:pt x="0" y="702548"/>
                </a:cubicBezTo>
                <a:cubicBezTo>
                  <a:pt x="16341" y="427414"/>
                  <a:pt x="34199" y="291922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  <a:alpha val="63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044098027"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ahnschrift Light" panose="020B0502040204020203" pitchFamily="34" charset="0"/>
              </a:rPr>
              <a:t>Burger Ordering and Grade Management Applications</a:t>
            </a:r>
          </a:p>
        </p:txBody>
      </p:sp>
      <p:pic>
        <p:nvPicPr>
          <p:cNvPr id="8" name="Picture 7" descr="Table, calendar&#10;&#10;Description automatically generated">
            <a:extLst>
              <a:ext uri="{FF2B5EF4-FFF2-40B4-BE49-F238E27FC236}">
                <a16:creationId xmlns:a16="http://schemas.microsoft.com/office/drawing/2014/main" id="{2529EB51-9DA0-4A97-8ADB-B1A00068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37" y="2661314"/>
            <a:ext cx="7629628" cy="2897164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BBC7EBC-B5F6-4C2A-BE6B-A25FE37F6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" y="2661314"/>
            <a:ext cx="4431138" cy="289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32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Content Placeholder 38" descr="Computer code representation.">
            <a:extLst>
              <a:ext uri="{FF2B5EF4-FFF2-40B4-BE49-F238E27FC236}">
                <a16:creationId xmlns:a16="http://schemas.microsoft.com/office/drawing/2014/main" id="{EA784803-FCC4-4708-984C-F5275F58E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42693-F39E-42F5-BE52-1897E25C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12" y="252583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latin typeface="Bahnschrift Light" panose="020B0502040204020203" pitchFamily="34" charset="0"/>
              </a:rPr>
              <a:t>Designing Wireframe &amp; Diagrams</a:t>
            </a:r>
            <a:endParaRPr lang="en-US" sz="4000" dirty="0">
              <a:solidFill>
                <a:srgbClr val="FFFFF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3" name="Content Placeholder 64">
            <a:extLst>
              <a:ext uri="{FF2B5EF4-FFF2-40B4-BE49-F238E27FC236}">
                <a16:creationId xmlns:a16="http://schemas.microsoft.com/office/drawing/2014/main" id="{176F99E1-DD4B-A952-64DA-487881236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612" y="1613431"/>
            <a:ext cx="10515600" cy="4739244"/>
          </a:xfrm>
          <a:solidFill>
            <a:schemeClr val="accent5">
              <a:lumMod val="50000"/>
              <a:alpha val="63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Designing the application is important: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visualize what </a:t>
            </a: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 </a:t>
            </a:r>
            <a:r>
              <a:rPr lang="en-US" sz="20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features the end user will have before developing it.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saves time in </a:t>
            </a: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prepares what programming lies ahead.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wire</a:t>
            </a: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 in the next slide show: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 options at the top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use</a:t>
            </a: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can pick either grass or gravel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fields for c</a:t>
            </a:r>
            <a:r>
              <a:rPr lang="en-US" sz="20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ustomer information</a:t>
            </a: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calculate and submit order buttons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 and delete customer &amp; order information.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class diagrams in the next slide show: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Customer and database classes &amp; methods.</a:t>
            </a:r>
          </a:p>
        </p:txBody>
      </p:sp>
      <p:sp>
        <p:nvSpPr>
          <p:cNvPr id="62" name="sketch box">
            <a:extLst>
              <a:ext uri="{FF2B5EF4-FFF2-40B4-BE49-F238E27FC236}">
                <a16:creationId xmlns:a16="http://schemas.microsoft.com/office/drawing/2014/main" id="{330CA408-C547-435D-87A2-6A8FCC3C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131" y="1500888"/>
            <a:ext cx="11248563" cy="4991987"/>
          </a:xfrm>
          <a:custGeom>
            <a:avLst/>
            <a:gdLst>
              <a:gd name="connsiteX0" fmla="*/ 0 w 11248563"/>
              <a:gd name="connsiteY0" fmla="*/ 0 h 4991987"/>
              <a:gd name="connsiteX1" fmla="*/ 549195 w 11248563"/>
              <a:gd name="connsiteY1" fmla="*/ 0 h 4991987"/>
              <a:gd name="connsiteX2" fmla="*/ 873418 w 11248563"/>
              <a:gd name="connsiteY2" fmla="*/ 0 h 4991987"/>
              <a:gd name="connsiteX3" fmla="*/ 1760069 w 11248563"/>
              <a:gd name="connsiteY3" fmla="*/ 0 h 4991987"/>
              <a:gd name="connsiteX4" fmla="*/ 2309264 w 11248563"/>
              <a:gd name="connsiteY4" fmla="*/ 0 h 4991987"/>
              <a:gd name="connsiteX5" fmla="*/ 2858458 w 11248563"/>
              <a:gd name="connsiteY5" fmla="*/ 0 h 4991987"/>
              <a:gd name="connsiteX6" fmla="*/ 3745110 w 11248563"/>
              <a:gd name="connsiteY6" fmla="*/ 0 h 4991987"/>
              <a:gd name="connsiteX7" fmla="*/ 4181819 w 11248563"/>
              <a:gd name="connsiteY7" fmla="*/ 0 h 4991987"/>
              <a:gd name="connsiteX8" fmla="*/ 5068470 w 11248563"/>
              <a:gd name="connsiteY8" fmla="*/ 0 h 4991987"/>
              <a:gd name="connsiteX9" fmla="*/ 5955122 w 11248563"/>
              <a:gd name="connsiteY9" fmla="*/ 0 h 4991987"/>
              <a:gd name="connsiteX10" fmla="*/ 6616802 w 11248563"/>
              <a:gd name="connsiteY10" fmla="*/ 0 h 4991987"/>
              <a:gd name="connsiteX11" fmla="*/ 7503453 w 11248563"/>
              <a:gd name="connsiteY11" fmla="*/ 0 h 4991987"/>
              <a:gd name="connsiteX12" fmla="*/ 8052648 w 11248563"/>
              <a:gd name="connsiteY12" fmla="*/ 0 h 4991987"/>
              <a:gd name="connsiteX13" fmla="*/ 8601842 w 11248563"/>
              <a:gd name="connsiteY13" fmla="*/ 0 h 4991987"/>
              <a:gd name="connsiteX14" fmla="*/ 9376008 w 11248563"/>
              <a:gd name="connsiteY14" fmla="*/ 0 h 4991987"/>
              <a:gd name="connsiteX15" fmla="*/ 9925203 w 11248563"/>
              <a:gd name="connsiteY15" fmla="*/ 0 h 4991987"/>
              <a:gd name="connsiteX16" fmla="*/ 11248563 w 11248563"/>
              <a:gd name="connsiteY16" fmla="*/ 0 h 4991987"/>
              <a:gd name="connsiteX17" fmla="*/ 11248563 w 11248563"/>
              <a:gd name="connsiteY17" fmla="*/ 723838 h 4991987"/>
              <a:gd name="connsiteX18" fmla="*/ 11248563 w 11248563"/>
              <a:gd name="connsiteY18" fmla="*/ 1397756 h 4991987"/>
              <a:gd name="connsiteX19" fmla="*/ 11248563 w 11248563"/>
              <a:gd name="connsiteY19" fmla="*/ 2071675 h 4991987"/>
              <a:gd name="connsiteX20" fmla="*/ 11248563 w 11248563"/>
              <a:gd name="connsiteY20" fmla="*/ 2545913 h 4991987"/>
              <a:gd name="connsiteX21" fmla="*/ 11248563 w 11248563"/>
              <a:gd name="connsiteY21" fmla="*/ 3070072 h 4991987"/>
              <a:gd name="connsiteX22" fmla="*/ 11248563 w 11248563"/>
              <a:gd name="connsiteY22" fmla="*/ 3743990 h 4991987"/>
              <a:gd name="connsiteX23" fmla="*/ 11248563 w 11248563"/>
              <a:gd name="connsiteY23" fmla="*/ 4318069 h 4991987"/>
              <a:gd name="connsiteX24" fmla="*/ 11248563 w 11248563"/>
              <a:gd name="connsiteY24" fmla="*/ 4991987 h 4991987"/>
              <a:gd name="connsiteX25" fmla="*/ 10474397 w 11248563"/>
              <a:gd name="connsiteY25" fmla="*/ 4991987 h 4991987"/>
              <a:gd name="connsiteX26" fmla="*/ 10150174 w 11248563"/>
              <a:gd name="connsiteY26" fmla="*/ 4991987 h 4991987"/>
              <a:gd name="connsiteX27" fmla="*/ 9488494 w 11248563"/>
              <a:gd name="connsiteY27" fmla="*/ 4991987 h 4991987"/>
              <a:gd name="connsiteX28" fmla="*/ 9051785 w 11248563"/>
              <a:gd name="connsiteY28" fmla="*/ 4991987 h 4991987"/>
              <a:gd name="connsiteX29" fmla="*/ 8277619 w 11248563"/>
              <a:gd name="connsiteY29" fmla="*/ 4991987 h 4991987"/>
              <a:gd name="connsiteX30" fmla="*/ 7840910 w 11248563"/>
              <a:gd name="connsiteY30" fmla="*/ 4991987 h 4991987"/>
              <a:gd name="connsiteX31" fmla="*/ 7066744 w 11248563"/>
              <a:gd name="connsiteY31" fmla="*/ 4991987 h 4991987"/>
              <a:gd name="connsiteX32" fmla="*/ 6742521 w 11248563"/>
              <a:gd name="connsiteY32" fmla="*/ 4991987 h 4991987"/>
              <a:gd name="connsiteX33" fmla="*/ 5968355 w 11248563"/>
              <a:gd name="connsiteY33" fmla="*/ 4991987 h 4991987"/>
              <a:gd name="connsiteX34" fmla="*/ 5531646 w 11248563"/>
              <a:gd name="connsiteY34" fmla="*/ 4991987 h 4991987"/>
              <a:gd name="connsiteX35" fmla="*/ 5207423 w 11248563"/>
              <a:gd name="connsiteY35" fmla="*/ 4991987 h 4991987"/>
              <a:gd name="connsiteX36" fmla="*/ 4770714 w 11248563"/>
              <a:gd name="connsiteY36" fmla="*/ 4991987 h 4991987"/>
              <a:gd name="connsiteX37" fmla="*/ 3996548 w 11248563"/>
              <a:gd name="connsiteY37" fmla="*/ 4991987 h 4991987"/>
              <a:gd name="connsiteX38" fmla="*/ 3559839 w 11248563"/>
              <a:gd name="connsiteY38" fmla="*/ 4991987 h 4991987"/>
              <a:gd name="connsiteX39" fmla="*/ 3235616 w 11248563"/>
              <a:gd name="connsiteY39" fmla="*/ 4991987 h 4991987"/>
              <a:gd name="connsiteX40" fmla="*/ 2798907 w 11248563"/>
              <a:gd name="connsiteY40" fmla="*/ 4991987 h 4991987"/>
              <a:gd name="connsiteX41" fmla="*/ 2249713 w 11248563"/>
              <a:gd name="connsiteY41" fmla="*/ 4991987 h 4991987"/>
              <a:gd name="connsiteX42" fmla="*/ 1588032 w 11248563"/>
              <a:gd name="connsiteY42" fmla="*/ 4991987 h 4991987"/>
              <a:gd name="connsiteX43" fmla="*/ 1151324 w 11248563"/>
              <a:gd name="connsiteY43" fmla="*/ 4991987 h 4991987"/>
              <a:gd name="connsiteX44" fmla="*/ 0 w 11248563"/>
              <a:gd name="connsiteY44" fmla="*/ 4991987 h 4991987"/>
              <a:gd name="connsiteX45" fmla="*/ 0 w 11248563"/>
              <a:gd name="connsiteY45" fmla="*/ 4367989 h 4991987"/>
              <a:gd name="connsiteX46" fmla="*/ 0 w 11248563"/>
              <a:gd name="connsiteY46" fmla="*/ 3743990 h 4991987"/>
              <a:gd name="connsiteX47" fmla="*/ 0 w 11248563"/>
              <a:gd name="connsiteY47" fmla="*/ 3119992 h 4991987"/>
              <a:gd name="connsiteX48" fmla="*/ 0 w 11248563"/>
              <a:gd name="connsiteY48" fmla="*/ 2495994 h 4991987"/>
              <a:gd name="connsiteX49" fmla="*/ 0 w 11248563"/>
              <a:gd name="connsiteY49" fmla="*/ 1921915 h 4991987"/>
              <a:gd name="connsiteX50" fmla="*/ 0 w 11248563"/>
              <a:gd name="connsiteY50" fmla="*/ 1247997 h 4991987"/>
              <a:gd name="connsiteX51" fmla="*/ 0 w 11248563"/>
              <a:gd name="connsiteY51" fmla="*/ 623998 h 4991987"/>
              <a:gd name="connsiteX52" fmla="*/ 0 w 11248563"/>
              <a:gd name="connsiteY52" fmla="*/ 0 h 499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248563" h="4991987" extrusionOk="0">
                <a:moveTo>
                  <a:pt x="0" y="0"/>
                </a:moveTo>
                <a:cubicBezTo>
                  <a:pt x="134791" y="24351"/>
                  <a:pt x="352801" y="10047"/>
                  <a:pt x="549195" y="0"/>
                </a:cubicBezTo>
                <a:cubicBezTo>
                  <a:pt x="745590" y="-10047"/>
                  <a:pt x="780064" y="5667"/>
                  <a:pt x="873418" y="0"/>
                </a:cubicBezTo>
                <a:cubicBezTo>
                  <a:pt x="966772" y="-5667"/>
                  <a:pt x="1489433" y="18075"/>
                  <a:pt x="1760069" y="0"/>
                </a:cubicBezTo>
                <a:cubicBezTo>
                  <a:pt x="2030705" y="-18075"/>
                  <a:pt x="2168144" y="7970"/>
                  <a:pt x="2309264" y="0"/>
                </a:cubicBezTo>
                <a:cubicBezTo>
                  <a:pt x="2450384" y="-7970"/>
                  <a:pt x="2619100" y="-1033"/>
                  <a:pt x="2858458" y="0"/>
                </a:cubicBezTo>
                <a:cubicBezTo>
                  <a:pt x="3097816" y="1033"/>
                  <a:pt x="3548188" y="-36715"/>
                  <a:pt x="3745110" y="0"/>
                </a:cubicBezTo>
                <a:cubicBezTo>
                  <a:pt x="3942032" y="36715"/>
                  <a:pt x="4009645" y="-6983"/>
                  <a:pt x="4181819" y="0"/>
                </a:cubicBezTo>
                <a:cubicBezTo>
                  <a:pt x="4353993" y="6983"/>
                  <a:pt x="4810137" y="-5444"/>
                  <a:pt x="5068470" y="0"/>
                </a:cubicBezTo>
                <a:cubicBezTo>
                  <a:pt x="5326803" y="5444"/>
                  <a:pt x="5704154" y="17498"/>
                  <a:pt x="5955122" y="0"/>
                </a:cubicBezTo>
                <a:cubicBezTo>
                  <a:pt x="6206090" y="-17498"/>
                  <a:pt x="6431627" y="-27671"/>
                  <a:pt x="6616802" y="0"/>
                </a:cubicBezTo>
                <a:cubicBezTo>
                  <a:pt x="6801977" y="27671"/>
                  <a:pt x="7233654" y="-2023"/>
                  <a:pt x="7503453" y="0"/>
                </a:cubicBezTo>
                <a:cubicBezTo>
                  <a:pt x="7773252" y="2023"/>
                  <a:pt x="7926291" y="14666"/>
                  <a:pt x="8052648" y="0"/>
                </a:cubicBezTo>
                <a:cubicBezTo>
                  <a:pt x="8179005" y="-14666"/>
                  <a:pt x="8448827" y="1527"/>
                  <a:pt x="8601842" y="0"/>
                </a:cubicBezTo>
                <a:cubicBezTo>
                  <a:pt x="8754857" y="-1527"/>
                  <a:pt x="9152439" y="33228"/>
                  <a:pt x="9376008" y="0"/>
                </a:cubicBezTo>
                <a:cubicBezTo>
                  <a:pt x="9599577" y="-33228"/>
                  <a:pt x="9714899" y="-7900"/>
                  <a:pt x="9925203" y="0"/>
                </a:cubicBezTo>
                <a:cubicBezTo>
                  <a:pt x="10135508" y="7900"/>
                  <a:pt x="10656277" y="-64875"/>
                  <a:pt x="11248563" y="0"/>
                </a:cubicBezTo>
                <a:cubicBezTo>
                  <a:pt x="11249398" y="183989"/>
                  <a:pt x="11259784" y="571276"/>
                  <a:pt x="11248563" y="723838"/>
                </a:cubicBezTo>
                <a:cubicBezTo>
                  <a:pt x="11237342" y="876400"/>
                  <a:pt x="11262222" y="1066723"/>
                  <a:pt x="11248563" y="1397756"/>
                </a:cubicBezTo>
                <a:cubicBezTo>
                  <a:pt x="11234904" y="1728789"/>
                  <a:pt x="11253664" y="1898282"/>
                  <a:pt x="11248563" y="2071675"/>
                </a:cubicBezTo>
                <a:cubicBezTo>
                  <a:pt x="11243462" y="2245068"/>
                  <a:pt x="11255199" y="2440104"/>
                  <a:pt x="11248563" y="2545913"/>
                </a:cubicBezTo>
                <a:cubicBezTo>
                  <a:pt x="11241927" y="2651722"/>
                  <a:pt x="11243650" y="2895143"/>
                  <a:pt x="11248563" y="3070072"/>
                </a:cubicBezTo>
                <a:cubicBezTo>
                  <a:pt x="11253476" y="3245001"/>
                  <a:pt x="11225571" y="3428409"/>
                  <a:pt x="11248563" y="3743990"/>
                </a:cubicBezTo>
                <a:cubicBezTo>
                  <a:pt x="11271555" y="4059571"/>
                  <a:pt x="11237238" y="4064444"/>
                  <a:pt x="11248563" y="4318069"/>
                </a:cubicBezTo>
                <a:cubicBezTo>
                  <a:pt x="11259888" y="4571694"/>
                  <a:pt x="11263739" y="4856099"/>
                  <a:pt x="11248563" y="4991987"/>
                </a:cubicBezTo>
                <a:cubicBezTo>
                  <a:pt x="10965388" y="4992593"/>
                  <a:pt x="10693325" y="5013725"/>
                  <a:pt x="10474397" y="4991987"/>
                </a:cubicBezTo>
                <a:cubicBezTo>
                  <a:pt x="10255469" y="4970249"/>
                  <a:pt x="10229795" y="4993938"/>
                  <a:pt x="10150174" y="4991987"/>
                </a:cubicBezTo>
                <a:cubicBezTo>
                  <a:pt x="10070553" y="4990036"/>
                  <a:pt x="9622847" y="4965007"/>
                  <a:pt x="9488494" y="4991987"/>
                </a:cubicBezTo>
                <a:cubicBezTo>
                  <a:pt x="9354141" y="5018967"/>
                  <a:pt x="9253935" y="4979186"/>
                  <a:pt x="9051785" y="4991987"/>
                </a:cubicBezTo>
                <a:cubicBezTo>
                  <a:pt x="8849635" y="5004788"/>
                  <a:pt x="8598914" y="4970354"/>
                  <a:pt x="8277619" y="4991987"/>
                </a:cubicBezTo>
                <a:cubicBezTo>
                  <a:pt x="7956324" y="5013620"/>
                  <a:pt x="7958446" y="4992560"/>
                  <a:pt x="7840910" y="4991987"/>
                </a:cubicBezTo>
                <a:cubicBezTo>
                  <a:pt x="7723374" y="4991414"/>
                  <a:pt x="7327244" y="5016858"/>
                  <a:pt x="7066744" y="4991987"/>
                </a:cubicBezTo>
                <a:cubicBezTo>
                  <a:pt x="6806244" y="4967116"/>
                  <a:pt x="6810408" y="5005722"/>
                  <a:pt x="6742521" y="4991987"/>
                </a:cubicBezTo>
                <a:cubicBezTo>
                  <a:pt x="6674634" y="4978252"/>
                  <a:pt x="6189476" y="5029489"/>
                  <a:pt x="5968355" y="4991987"/>
                </a:cubicBezTo>
                <a:cubicBezTo>
                  <a:pt x="5747234" y="4954485"/>
                  <a:pt x="5736696" y="4993773"/>
                  <a:pt x="5531646" y="4991987"/>
                </a:cubicBezTo>
                <a:cubicBezTo>
                  <a:pt x="5326596" y="4990201"/>
                  <a:pt x="5352006" y="5004485"/>
                  <a:pt x="5207423" y="4991987"/>
                </a:cubicBezTo>
                <a:cubicBezTo>
                  <a:pt x="5062840" y="4979489"/>
                  <a:pt x="4912318" y="4979047"/>
                  <a:pt x="4770714" y="4991987"/>
                </a:cubicBezTo>
                <a:cubicBezTo>
                  <a:pt x="4629110" y="5004927"/>
                  <a:pt x="4208442" y="5026516"/>
                  <a:pt x="3996548" y="4991987"/>
                </a:cubicBezTo>
                <a:cubicBezTo>
                  <a:pt x="3784654" y="4957458"/>
                  <a:pt x="3748321" y="4984749"/>
                  <a:pt x="3559839" y="4991987"/>
                </a:cubicBezTo>
                <a:cubicBezTo>
                  <a:pt x="3371357" y="4999225"/>
                  <a:pt x="3345028" y="4981512"/>
                  <a:pt x="3235616" y="4991987"/>
                </a:cubicBezTo>
                <a:cubicBezTo>
                  <a:pt x="3126204" y="5002462"/>
                  <a:pt x="2909062" y="4970157"/>
                  <a:pt x="2798907" y="4991987"/>
                </a:cubicBezTo>
                <a:cubicBezTo>
                  <a:pt x="2688752" y="5013817"/>
                  <a:pt x="2427868" y="4982631"/>
                  <a:pt x="2249713" y="4991987"/>
                </a:cubicBezTo>
                <a:cubicBezTo>
                  <a:pt x="2071558" y="5001343"/>
                  <a:pt x="1855589" y="4997913"/>
                  <a:pt x="1588032" y="4991987"/>
                </a:cubicBezTo>
                <a:cubicBezTo>
                  <a:pt x="1320475" y="4986061"/>
                  <a:pt x="1357235" y="4979711"/>
                  <a:pt x="1151324" y="4991987"/>
                </a:cubicBezTo>
                <a:cubicBezTo>
                  <a:pt x="945413" y="5004263"/>
                  <a:pt x="352472" y="5044994"/>
                  <a:pt x="0" y="4991987"/>
                </a:cubicBezTo>
                <a:cubicBezTo>
                  <a:pt x="-29727" y="4791386"/>
                  <a:pt x="16532" y="4633286"/>
                  <a:pt x="0" y="4367989"/>
                </a:cubicBezTo>
                <a:cubicBezTo>
                  <a:pt x="-16532" y="4102692"/>
                  <a:pt x="-18676" y="4043992"/>
                  <a:pt x="0" y="3743990"/>
                </a:cubicBezTo>
                <a:cubicBezTo>
                  <a:pt x="18676" y="3443988"/>
                  <a:pt x="-7817" y="3246507"/>
                  <a:pt x="0" y="3119992"/>
                </a:cubicBezTo>
                <a:cubicBezTo>
                  <a:pt x="7817" y="2993477"/>
                  <a:pt x="8589" y="2704086"/>
                  <a:pt x="0" y="2495994"/>
                </a:cubicBezTo>
                <a:cubicBezTo>
                  <a:pt x="-8589" y="2287902"/>
                  <a:pt x="16404" y="2071481"/>
                  <a:pt x="0" y="1921915"/>
                </a:cubicBezTo>
                <a:cubicBezTo>
                  <a:pt x="-16404" y="1772349"/>
                  <a:pt x="23989" y="1452952"/>
                  <a:pt x="0" y="1247997"/>
                </a:cubicBezTo>
                <a:cubicBezTo>
                  <a:pt x="-23989" y="1043042"/>
                  <a:pt x="-23918" y="919114"/>
                  <a:pt x="0" y="623998"/>
                </a:cubicBezTo>
                <a:cubicBezTo>
                  <a:pt x="23918" y="328882"/>
                  <a:pt x="25967" y="213678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440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8" descr="Computer code representation.">
            <a:extLst>
              <a:ext uri="{FF2B5EF4-FFF2-40B4-BE49-F238E27FC236}">
                <a16:creationId xmlns:a16="http://schemas.microsoft.com/office/drawing/2014/main" id="{BB2193DC-BEB7-430C-A5DB-EF910CC9A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FD3E1D-6FE4-456F-B709-772DFB614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499" y="354917"/>
            <a:ext cx="9296400" cy="1325563"/>
          </a:xfrm>
          <a:custGeom>
            <a:avLst/>
            <a:gdLst>
              <a:gd name="connsiteX0" fmla="*/ 0 w 9296400"/>
              <a:gd name="connsiteY0" fmla="*/ 0 h 1325563"/>
              <a:gd name="connsiteX1" fmla="*/ 478101 w 9296400"/>
              <a:gd name="connsiteY1" fmla="*/ 0 h 1325563"/>
              <a:gd name="connsiteX2" fmla="*/ 1235093 w 9296400"/>
              <a:gd name="connsiteY2" fmla="*/ 0 h 1325563"/>
              <a:gd name="connsiteX3" fmla="*/ 1713194 w 9296400"/>
              <a:gd name="connsiteY3" fmla="*/ 0 h 1325563"/>
              <a:gd name="connsiteX4" fmla="*/ 2191294 w 9296400"/>
              <a:gd name="connsiteY4" fmla="*/ 0 h 1325563"/>
              <a:gd name="connsiteX5" fmla="*/ 3041251 w 9296400"/>
              <a:gd name="connsiteY5" fmla="*/ 0 h 1325563"/>
              <a:gd name="connsiteX6" fmla="*/ 3891207 w 9296400"/>
              <a:gd name="connsiteY6" fmla="*/ 0 h 1325563"/>
              <a:gd name="connsiteX7" fmla="*/ 4462272 w 9296400"/>
              <a:gd name="connsiteY7" fmla="*/ 0 h 1325563"/>
              <a:gd name="connsiteX8" fmla="*/ 4940373 w 9296400"/>
              <a:gd name="connsiteY8" fmla="*/ 0 h 1325563"/>
              <a:gd name="connsiteX9" fmla="*/ 5325509 w 9296400"/>
              <a:gd name="connsiteY9" fmla="*/ 0 h 1325563"/>
              <a:gd name="connsiteX10" fmla="*/ 5989538 w 9296400"/>
              <a:gd name="connsiteY10" fmla="*/ 0 h 1325563"/>
              <a:gd name="connsiteX11" fmla="*/ 6467638 w 9296400"/>
              <a:gd name="connsiteY11" fmla="*/ 0 h 1325563"/>
              <a:gd name="connsiteX12" fmla="*/ 7317595 w 9296400"/>
              <a:gd name="connsiteY12" fmla="*/ 0 h 1325563"/>
              <a:gd name="connsiteX13" fmla="*/ 7702731 w 9296400"/>
              <a:gd name="connsiteY13" fmla="*/ 0 h 1325563"/>
              <a:gd name="connsiteX14" fmla="*/ 8180832 w 9296400"/>
              <a:gd name="connsiteY14" fmla="*/ 0 h 1325563"/>
              <a:gd name="connsiteX15" fmla="*/ 9296400 w 9296400"/>
              <a:gd name="connsiteY15" fmla="*/ 0 h 1325563"/>
              <a:gd name="connsiteX16" fmla="*/ 9296400 w 9296400"/>
              <a:gd name="connsiteY16" fmla="*/ 649526 h 1325563"/>
              <a:gd name="connsiteX17" fmla="*/ 9296400 w 9296400"/>
              <a:gd name="connsiteY17" fmla="*/ 1325563 h 1325563"/>
              <a:gd name="connsiteX18" fmla="*/ 8446443 w 9296400"/>
              <a:gd name="connsiteY18" fmla="*/ 1325563 h 1325563"/>
              <a:gd name="connsiteX19" fmla="*/ 7596487 w 9296400"/>
              <a:gd name="connsiteY19" fmla="*/ 1325563 h 1325563"/>
              <a:gd name="connsiteX20" fmla="*/ 6932458 w 9296400"/>
              <a:gd name="connsiteY20" fmla="*/ 1325563 h 1325563"/>
              <a:gd name="connsiteX21" fmla="*/ 6361394 w 9296400"/>
              <a:gd name="connsiteY21" fmla="*/ 1325563 h 1325563"/>
              <a:gd name="connsiteX22" fmla="*/ 5976257 w 9296400"/>
              <a:gd name="connsiteY22" fmla="*/ 1325563 h 1325563"/>
              <a:gd name="connsiteX23" fmla="*/ 5498157 w 9296400"/>
              <a:gd name="connsiteY23" fmla="*/ 1325563 h 1325563"/>
              <a:gd name="connsiteX24" fmla="*/ 4741164 w 9296400"/>
              <a:gd name="connsiteY24" fmla="*/ 1325563 h 1325563"/>
              <a:gd name="connsiteX25" fmla="*/ 3891207 w 9296400"/>
              <a:gd name="connsiteY25" fmla="*/ 1325563 h 1325563"/>
              <a:gd name="connsiteX26" fmla="*/ 3320143 w 9296400"/>
              <a:gd name="connsiteY26" fmla="*/ 1325563 h 1325563"/>
              <a:gd name="connsiteX27" fmla="*/ 2749078 w 9296400"/>
              <a:gd name="connsiteY27" fmla="*/ 1325563 h 1325563"/>
              <a:gd name="connsiteX28" fmla="*/ 1992086 w 9296400"/>
              <a:gd name="connsiteY28" fmla="*/ 1325563 h 1325563"/>
              <a:gd name="connsiteX29" fmla="*/ 1142129 w 9296400"/>
              <a:gd name="connsiteY29" fmla="*/ 1325563 h 1325563"/>
              <a:gd name="connsiteX30" fmla="*/ 0 w 9296400"/>
              <a:gd name="connsiteY30" fmla="*/ 1325563 h 1325563"/>
              <a:gd name="connsiteX31" fmla="*/ 0 w 9296400"/>
              <a:gd name="connsiteY31" fmla="*/ 636270 h 1325563"/>
              <a:gd name="connsiteX32" fmla="*/ 0 w 9296400"/>
              <a:gd name="connsiteY32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296400" h="1325563" fill="none" extrusionOk="0">
                <a:moveTo>
                  <a:pt x="0" y="0"/>
                </a:moveTo>
                <a:cubicBezTo>
                  <a:pt x="222186" y="-19318"/>
                  <a:pt x="381265" y="22194"/>
                  <a:pt x="478101" y="0"/>
                </a:cubicBezTo>
                <a:cubicBezTo>
                  <a:pt x="574937" y="-22194"/>
                  <a:pt x="940477" y="-36133"/>
                  <a:pt x="1235093" y="0"/>
                </a:cubicBezTo>
                <a:cubicBezTo>
                  <a:pt x="1529709" y="36133"/>
                  <a:pt x="1498861" y="-16922"/>
                  <a:pt x="1713194" y="0"/>
                </a:cubicBezTo>
                <a:cubicBezTo>
                  <a:pt x="1927527" y="16922"/>
                  <a:pt x="2053456" y="16405"/>
                  <a:pt x="2191294" y="0"/>
                </a:cubicBezTo>
                <a:cubicBezTo>
                  <a:pt x="2329132" y="-16405"/>
                  <a:pt x="2679457" y="13986"/>
                  <a:pt x="3041251" y="0"/>
                </a:cubicBezTo>
                <a:cubicBezTo>
                  <a:pt x="3403045" y="-13986"/>
                  <a:pt x="3589453" y="-33320"/>
                  <a:pt x="3891207" y="0"/>
                </a:cubicBezTo>
                <a:cubicBezTo>
                  <a:pt x="4192961" y="33320"/>
                  <a:pt x="4281042" y="1890"/>
                  <a:pt x="4462272" y="0"/>
                </a:cubicBezTo>
                <a:cubicBezTo>
                  <a:pt x="4643503" y="-1890"/>
                  <a:pt x="4732600" y="-4404"/>
                  <a:pt x="4940373" y="0"/>
                </a:cubicBezTo>
                <a:cubicBezTo>
                  <a:pt x="5148146" y="4404"/>
                  <a:pt x="5134689" y="8600"/>
                  <a:pt x="5325509" y="0"/>
                </a:cubicBezTo>
                <a:cubicBezTo>
                  <a:pt x="5516329" y="-8600"/>
                  <a:pt x="5817795" y="31945"/>
                  <a:pt x="5989538" y="0"/>
                </a:cubicBezTo>
                <a:cubicBezTo>
                  <a:pt x="6161281" y="-31945"/>
                  <a:pt x="6299617" y="-7077"/>
                  <a:pt x="6467638" y="0"/>
                </a:cubicBezTo>
                <a:cubicBezTo>
                  <a:pt x="6635659" y="7077"/>
                  <a:pt x="6944899" y="27659"/>
                  <a:pt x="7317595" y="0"/>
                </a:cubicBezTo>
                <a:cubicBezTo>
                  <a:pt x="7690291" y="-27659"/>
                  <a:pt x="7552142" y="-6749"/>
                  <a:pt x="7702731" y="0"/>
                </a:cubicBezTo>
                <a:cubicBezTo>
                  <a:pt x="7853320" y="6749"/>
                  <a:pt x="8037488" y="-6834"/>
                  <a:pt x="8180832" y="0"/>
                </a:cubicBezTo>
                <a:cubicBezTo>
                  <a:pt x="8324176" y="6834"/>
                  <a:pt x="8925049" y="-1458"/>
                  <a:pt x="9296400" y="0"/>
                </a:cubicBezTo>
                <a:cubicBezTo>
                  <a:pt x="9297150" y="189661"/>
                  <a:pt x="9307705" y="364068"/>
                  <a:pt x="9296400" y="649526"/>
                </a:cubicBezTo>
                <a:cubicBezTo>
                  <a:pt x="9285095" y="934984"/>
                  <a:pt x="9320507" y="1130342"/>
                  <a:pt x="9296400" y="1325563"/>
                </a:cubicBezTo>
                <a:cubicBezTo>
                  <a:pt x="9011224" y="1366819"/>
                  <a:pt x="8737811" y="1364272"/>
                  <a:pt x="8446443" y="1325563"/>
                </a:cubicBezTo>
                <a:cubicBezTo>
                  <a:pt x="8155075" y="1286854"/>
                  <a:pt x="7804189" y="1338710"/>
                  <a:pt x="7596487" y="1325563"/>
                </a:cubicBezTo>
                <a:cubicBezTo>
                  <a:pt x="7388785" y="1312416"/>
                  <a:pt x="7135426" y="1336060"/>
                  <a:pt x="6932458" y="1325563"/>
                </a:cubicBezTo>
                <a:cubicBezTo>
                  <a:pt x="6729490" y="1315066"/>
                  <a:pt x="6584298" y="1337632"/>
                  <a:pt x="6361394" y="1325563"/>
                </a:cubicBezTo>
                <a:cubicBezTo>
                  <a:pt x="6138490" y="1313494"/>
                  <a:pt x="6159090" y="1331433"/>
                  <a:pt x="5976257" y="1325563"/>
                </a:cubicBezTo>
                <a:cubicBezTo>
                  <a:pt x="5793424" y="1319693"/>
                  <a:pt x="5691931" y="1309943"/>
                  <a:pt x="5498157" y="1325563"/>
                </a:cubicBezTo>
                <a:cubicBezTo>
                  <a:pt x="5304383" y="1341183"/>
                  <a:pt x="5102665" y="1339647"/>
                  <a:pt x="4741164" y="1325563"/>
                </a:cubicBezTo>
                <a:cubicBezTo>
                  <a:pt x="4379663" y="1311479"/>
                  <a:pt x="4259912" y="1340072"/>
                  <a:pt x="3891207" y="1325563"/>
                </a:cubicBezTo>
                <a:cubicBezTo>
                  <a:pt x="3522502" y="1311054"/>
                  <a:pt x="3553028" y="1317343"/>
                  <a:pt x="3320143" y="1325563"/>
                </a:cubicBezTo>
                <a:cubicBezTo>
                  <a:pt x="3087258" y="1333783"/>
                  <a:pt x="2898768" y="1303740"/>
                  <a:pt x="2749078" y="1325563"/>
                </a:cubicBezTo>
                <a:cubicBezTo>
                  <a:pt x="2599389" y="1347386"/>
                  <a:pt x="2321340" y="1327239"/>
                  <a:pt x="1992086" y="1325563"/>
                </a:cubicBezTo>
                <a:cubicBezTo>
                  <a:pt x="1662832" y="1323887"/>
                  <a:pt x="1339118" y="1296799"/>
                  <a:pt x="1142129" y="1325563"/>
                </a:cubicBezTo>
                <a:cubicBezTo>
                  <a:pt x="945140" y="1354327"/>
                  <a:pt x="445406" y="1361874"/>
                  <a:pt x="0" y="1325563"/>
                </a:cubicBezTo>
                <a:cubicBezTo>
                  <a:pt x="-6909" y="1009206"/>
                  <a:pt x="16636" y="827645"/>
                  <a:pt x="0" y="636270"/>
                </a:cubicBezTo>
                <a:cubicBezTo>
                  <a:pt x="-16636" y="444895"/>
                  <a:pt x="-9272" y="249136"/>
                  <a:pt x="0" y="0"/>
                </a:cubicBezTo>
                <a:close/>
              </a:path>
              <a:path w="9296400" h="1325563" stroke="0" extrusionOk="0">
                <a:moveTo>
                  <a:pt x="0" y="0"/>
                </a:moveTo>
                <a:cubicBezTo>
                  <a:pt x="231351" y="-7423"/>
                  <a:pt x="269803" y="-20563"/>
                  <a:pt x="478101" y="0"/>
                </a:cubicBezTo>
                <a:cubicBezTo>
                  <a:pt x="686399" y="20563"/>
                  <a:pt x="847755" y="-23621"/>
                  <a:pt x="956201" y="0"/>
                </a:cubicBezTo>
                <a:cubicBezTo>
                  <a:pt x="1064647" y="23621"/>
                  <a:pt x="1354404" y="-14579"/>
                  <a:pt x="1620230" y="0"/>
                </a:cubicBezTo>
                <a:cubicBezTo>
                  <a:pt x="1886056" y="14579"/>
                  <a:pt x="1923693" y="14023"/>
                  <a:pt x="2098330" y="0"/>
                </a:cubicBezTo>
                <a:cubicBezTo>
                  <a:pt x="2272967" y="-14023"/>
                  <a:pt x="2569654" y="26345"/>
                  <a:pt x="2855323" y="0"/>
                </a:cubicBezTo>
                <a:cubicBezTo>
                  <a:pt x="3140992" y="-26345"/>
                  <a:pt x="3432796" y="18151"/>
                  <a:pt x="3705279" y="0"/>
                </a:cubicBezTo>
                <a:cubicBezTo>
                  <a:pt x="3977762" y="-18151"/>
                  <a:pt x="4265724" y="6948"/>
                  <a:pt x="4462272" y="0"/>
                </a:cubicBezTo>
                <a:cubicBezTo>
                  <a:pt x="4658820" y="-6948"/>
                  <a:pt x="4868506" y="27560"/>
                  <a:pt x="5126301" y="0"/>
                </a:cubicBezTo>
                <a:cubicBezTo>
                  <a:pt x="5384096" y="-27560"/>
                  <a:pt x="5418358" y="-423"/>
                  <a:pt x="5604401" y="0"/>
                </a:cubicBezTo>
                <a:cubicBezTo>
                  <a:pt x="5790444" y="423"/>
                  <a:pt x="6214915" y="30047"/>
                  <a:pt x="6454358" y="0"/>
                </a:cubicBezTo>
                <a:cubicBezTo>
                  <a:pt x="6693801" y="-30047"/>
                  <a:pt x="6853998" y="-19028"/>
                  <a:pt x="7118386" y="0"/>
                </a:cubicBezTo>
                <a:cubicBezTo>
                  <a:pt x="7382774" y="19028"/>
                  <a:pt x="7467997" y="1205"/>
                  <a:pt x="7596487" y="0"/>
                </a:cubicBezTo>
                <a:cubicBezTo>
                  <a:pt x="7724977" y="-1205"/>
                  <a:pt x="8096794" y="-36832"/>
                  <a:pt x="8446443" y="0"/>
                </a:cubicBezTo>
                <a:cubicBezTo>
                  <a:pt x="8796092" y="36832"/>
                  <a:pt x="8919857" y="323"/>
                  <a:pt x="9296400" y="0"/>
                </a:cubicBezTo>
                <a:cubicBezTo>
                  <a:pt x="9310571" y="254756"/>
                  <a:pt x="9289933" y="414822"/>
                  <a:pt x="9296400" y="649526"/>
                </a:cubicBezTo>
                <a:cubicBezTo>
                  <a:pt x="9302867" y="884230"/>
                  <a:pt x="9329457" y="1043447"/>
                  <a:pt x="9296400" y="1325563"/>
                </a:cubicBezTo>
                <a:cubicBezTo>
                  <a:pt x="9070422" y="1305136"/>
                  <a:pt x="9049704" y="1322527"/>
                  <a:pt x="8818299" y="1325563"/>
                </a:cubicBezTo>
                <a:cubicBezTo>
                  <a:pt x="8586894" y="1328599"/>
                  <a:pt x="8540708" y="1329489"/>
                  <a:pt x="8433163" y="1325563"/>
                </a:cubicBezTo>
                <a:cubicBezTo>
                  <a:pt x="8325618" y="1321637"/>
                  <a:pt x="8239356" y="1340242"/>
                  <a:pt x="8048026" y="1325563"/>
                </a:cubicBezTo>
                <a:cubicBezTo>
                  <a:pt x="7856696" y="1310884"/>
                  <a:pt x="7646879" y="1303196"/>
                  <a:pt x="7291034" y="1325563"/>
                </a:cubicBezTo>
                <a:cubicBezTo>
                  <a:pt x="6935189" y="1347930"/>
                  <a:pt x="7010636" y="1320356"/>
                  <a:pt x="6905897" y="1325563"/>
                </a:cubicBezTo>
                <a:cubicBezTo>
                  <a:pt x="6801158" y="1330770"/>
                  <a:pt x="6555427" y="1337748"/>
                  <a:pt x="6427797" y="1325563"/>
                </a:cubicBezTo>
                <a:cubicBezTo>
                  <a:pt x="6300167" y="1313378"/>
                  <a:pt x="6063863" y="1344354"/>
                  <a:pt x="5949696" y="1325563"/>
                </a:cubicBezTo>
                <a:cubicBezTo>
                  <a:pt x="5835529" y="1306772"/>
                  <a:pt x="5665766" y="1338455"/>
                  <a:pt x="5564559" y="1325563"/>
                </a:cubicBezTo>
                <a:cubicBezTo>
                  <a:pt x="5463352" y="1312671"/>
                  <a:pt x="5225848" y="1323743"/>
                  <a:pt x="4993495" y="1325563"/>
                </a:cubicBezTo>
                <a:cubicBezTo>
                  <a:pt x="4761142" y="1327383"/>
                  <a:pt x="4572402" y="1307848"/>
                  <a:pt x="4329466" y="1325563"/>
                </a:cubicBezTo>
                <a:cubicBezTo>
                  <a:pt x="4086530" y="1343278"/>
                  <a:pt x="3830863" y="1311812"/>
                  <a:pt x="3572474" y="1325563"/>
                </a:cubicBezTo>
                <a:cubicBezTo>
                  <a:pt x="3314085" y="1339314"/>
                  <a:pt x="3295820" y="1303230"/>
                  <a:pt x="3094373" y="1325563"/>
                </a:cubicBezTo>
                <a:cubicBezTo>
                  <a:pt x="2892926" y="1347896"/>
                  <a:pt x="2517953" y="1353703"/>
                  <a:pt x="2337381" y="1325563"/>
                </a:cubicBezTo>
                <a:cubicBezTo>
                  <a:pt x="2156809" y="1297423"/>
                  <a:pt x="1993159" y="1352491"/>
                  <a:pt x="1766316" y="1325563"/>
                </a:cubicBezTo>
                <a:cubicBezTo>
                  <a:pt x="1539474" y="1298635"/>
                  <a:pt x="1387719" y="1319542"/>
                  <a:pt x="1102287" y="1325563"/>
                </a:cubicBezTo>
                <a:cubicBezTo>
                  <a:pt x="816855" y="1331584"/>
                  <a:pt x="763831" y="1309123"/>
                  <a:pt x="624187" y="1325563"/>
                </a:cubicBezTo>
                <a:cubicBezTo>
                  <a:pt x="484543" y="1342003"/>
                  <a:pt x="281011" y="1313020"/>
                  <a:pt x="0" y="1325563"/>
                </a:cubicBezTo>
                <a:cubicBezTo>
                  <a:pt x="-25998" y="1163434"/>
                  <a:pt x="20275" y="946846"/>
                  <a:pt x="0" y="649526"/>
                </a:cubicBezTo>
                <a:cubicBezTo>
                  <a:pt x="-20275" y="352206"/>
                  <a:pt x="-25016" y="311394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  <a:alpha val="63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46788902"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GUI Wireframe and Class Diagrams Images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45E5D55-DD62-4D3A-9A68-EF648EA78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39" y="1839182"/>
            <a:ext cx="2922012" cy="204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46F8B05-C957-45A5-9AC2-505635CAD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227" y="1854208"/>
            <a:ext cx="2916944" cy="204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EC5E590-BDBD-43F1-B86C-D3CF403C7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118" y="1854208"/>
            <a:ext cx="2916943" cy="204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A7CA568-DB63-4275-9D41-F68D0489E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66" y="4184227"/>
            <a:ext cx="4986866" cy="23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364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Content Placeholder 38" descr="Computer code representation.">
            <a:extLst>
              <a:ext uri="{FF2B5EF4-FFF2-40B4-BE49-F238E27FC236}">
                <a16:creationId xmlns:a16="http://schemas.microsoft.com/office/drawing/2014/main" id="{EA784803-FCC4-4708-984C-F5275F58E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42693-F39E-42F5-BE52-1897E25C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12" y="252583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latin typeface="Bahnschrift Light" panose="020B0502040204020203" pitchFamily="34" charset="0"/>
              </a:rPr>
              <a:t>Starting the Landscaping Application</a:t>
            </a:r>
            <a:endParaRPr lang="en-US" sz="4000" dirty="0">
              <a:solidFill>
                <a:srgbClr val="FFFFF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3" name="Content Placeholder 64">
            <a:extLst>
              <a:ext uri="{FF2B5EF4-FFF2-40B4-BE49-F238E27FC236}">
                <a16:creationId xmlns:a16="http://schemas.microsoft.com/office/drawing/2014/main" id="{176F99E1-DD4B-A952-64DA-487881236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1714452"/>
            <a:ext cx="10515600" cy="4809668"/>
          </a:xfrm>
          <a:solidFill>
            <a:schemeClr val="accent5">
              <a:lumMod val="50000"/>
              <a:alpha val="63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customer diagram seen previously was used to create a class in NetBeans called ‘Customer”.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GUI for the first </a:t>
            </a:r>
            <a:r>
              <a:rPr lang="en-US" sz="2300" dirty="0" err="1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JFrame</a:t>
            </a:r>
            <a:r>
              <a:rPr lang="en-US" sz="23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was created in NetBeans based off the wireframe diagram to accept the user information. (Images on next slide)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9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Buttons, labels, and </a:t>
            </a:r>
            <a:r>
              <a:rPr lang="en-US" sz="1900" dirty="0" err="1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textfields</a:t>
            </a:r>
            <a:r>
              <a:rPr lang="en-US" sz="19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were added.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9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were created to handle the calculate </a:t>
            </a:r>
            <a:r>
              <a:rPr lang="en-US" sz="19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button event.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Customer class was added to the java main called Lanscape</a:t>
            </a:r>
            <a:r>
              <a:rPr lang="en-US" sz="2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GUI.java.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23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the calculate button event was clicked: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9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triggered the event method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9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validated user input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19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displayed it on the ‘Order Summary’ textbox.</a:t>
            </a:r>
            <a:endParaRPr lang="en-US" sz="23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sketch box">
            <a:extLst>
              <a:ext uri="{FF2B5EF4-FFF2-40B4-BE49-F238E27FC236}">
                <a16:creationId xmlns:a16="http://schemas.microsoft.com/office/drawing/2014/main" id="{330CA408-C547-435D-87A2-6A8FCC3C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132" y="1500888"/>
            <a:ext cx="11296690" cy="5236796"/>
          </a:xfrm>
          <a:custGeom>
            <a:avLst/>
            <a:gdLst>
              <a:gd name="connsiteX0" fmla="*/ 0 w 11296690"/>
              <a:gd name="connsiteY0" fmla="*/ 0 h 5236796"/>
              <a:gd name="connsiteX1" fmla="*/ 551544 w 11296690"/>
              <a:gd name="connsiteY1" fmla="*/ 0 h 5236796"/>
              <a:gd name="connsiteX2" fmla="*/ 877155 w 11296690"/>
              <a:gd name="connsiteY2" fmla="*/ 0 h 5236796"/>
              <a:gd name="connsiteX3" fmla="*/ 1767600 w 11296690"/>
              <a:gd name="connsiteY3" fmla="*/ 0 h 5236796"/>
              <a:gd name="connsiteX4" fmla="*/ 2319144 w 11296690"/>
              <a:gd name="connsiteY4" fmla="*/ 0 h 5236796"/>
              <a:gd name="connsiteX5" fmla="*/ 2870688 w 11296690"/>
              <a:gd name="connsiteY5" fmla="*/ 0 h 5236796"/>
              <a:gd name="connsiteX6" fmla="*/ 3761133 w 11296690"/>
              <a:gd name="connsiteY6" fmla="*/ 0 h 5236796"/>
              <a:gd name="connsiteX7" fmla="*/ 4199711 w 11296690"/>
              <a:gd name="connsiteY7" fmla="*/ 0 h 5236796"/>
              <a:gd name="connsiteX8" fmla="*/ 5090156 w 11296690"/>
              <a:gd name="connsiteY8" fmla="*/ 0 h 5236796"/>
              <a:gd name="connsiteX9" fmla="*/ 5980601 w 11296690"/>
              <a:gd name="connsiteY9" fmla="*/ 0 h 5236796"/>
              <a:gd name="connsiteX10" fmla="*/ 6645112 w 11296690"/>
              <a:gd name="connsiteY10" fmla="*/ 0 h 5236796"/>
              <a:gd name="connsiteX11" fmla="*/ 7535557 w 11296690"/>
              <a:gd name="connsiteY11" fmla="*/ 0 h 5236796"/>
              <a:gd name="connsiteX12" fmla="*/ 8087101 w 11296690"/>
              <a:gd name="connsiteY12" fmla="*/ 0 h 5236796"/>
              <a:gd name="connsiteX13" fmla="*/ 8638645 w 11296690"/>
              <a:gd name="connsiteY13" fmla="*/ 0 h 5236796"/>
              <a:gd name="connsiteX14" fmla="*/ 9416123 w 11296690"/>
              <a:gd name="connsiteY14" fmla="*/ 0 h 5236796"/>
              <a:gd name="connsiteX15" fmla="*/ 9967668 w 11296690"/>
              <a:gd name="connsiteY15" fmla="*/ 0 h 5236796"/>
              <a:gd name="connsiteX16" fmla="*/ 11296690 w 11296690"/>
              <a:gd name="connsiteY16" fmla="*/ 0 h 5236796"/>
              <a:gd name="connsiteX17" fmla="*/ 11296690 w 11296690"/>
              <a:gd name="connsiteY17" fmla="*/ 759335 h 5236796"/>
              <a:gd name="connsiteX18" fmla="*/ 11296690 w 11296690"/>
              <a:gd name="connsiteY18" fmla="*/ 1466303 h 5236796"/>
              <a:gd name="connsiteX19" fmla="*/ 11296690 w 11296690"/>
              <a:gd name="connsiteY19" fmla="*/ 2173270 h 5236796"/>
              <a:gd name="connsiteX20" fmla="*/ 11296690 w 11296690"/>
              <a:gd name="connsiteY20" fmla="*/ 2670766 h 5236796"/>
              <a:gd name="connsiteX21" fmla="*/ 11296690 w 11296690"/>
              <a:gd name="connsiteY21" fmla="*/ 3220630 h 5236796"/>
              <a:gd name="connsiteX22" fmla="*/ 11296690 w 11296690"/>
              <a:gd name="connsiteY22" fmla="*/ 3927597 h 5236796"/>
              <a:gd name="connsiteX23" fmla="*/ 11296690 w 11296690"/>
              <a:gd name="connsiteY23" fmla="*/ 4529829 h 5236796"/>
              <a:gd name="connsiteX24" fmla="*/ 11296690 w 11296690"/>
              <a:gd name="connsiteY24" fmla="*/ 5236796 h 5236796"/>
              <a:gd name="connsiteX25" fmla="*/ 10519212 w 11296690"/>
              <a:gd name="connsiteY25" fmla="*/ 5236796 h 5236796"/>
              <a:gd name="connsiteX26" fmla="*/ 10193601 w 11296690"/>
              <a:gd name="connsiteY26" fmla="*/ 5236796 h 5236796"/>
              <a:gd name="connsiteX27" fmla="*/ 9529090 w 11296690"/>
              <a:gd name="connsiteY27" fmla="*/ 5236796 h 5236796"/>
              <a:gd name="connsiteX28" fmla="*/ 9090513 w 11296690"/>
              <a:gd name="connsiteY28" fmla="*/ 5236796 h 5236796"/>
              <a:gd name="connsiteX29" fmla="*/ 8313035 w 11296690"/>
              <a:gd name="connsiteY29" fmla="*/ 5236796 h 5236796"/>
              <a:gd name="connsiteX30" fmla="*/ 7874457 w 11296690"/>
              <a:gd name="connsiteY30" fmla="*/ 5236796 h 5236796"/>
              <a:gd name="connsiteX31" fmla="*/ 7096979 w 11296690"/>
              <a:gd name="connsiteY31" fmla="*/ 5236796 h 5236796"/>
              <a:gd name="connsiteX32" fmla="*/ 6771369 w 11296690"/>
              <a:gd name="connsiteY32" fmla="*/ 5236796 h 5236796"/>
              <a:gd name="connsiteX33" fmla="*/ 5993891 w 11296690"/>
              <a:gd name="connsiteY33" fmla="*/ 5236796 h 5236796"/>
              <a:gd name="connsiteX34" fmla="*/ 5555313 w 11296690"/>
              <a:gd name="connsiteY34" fmla="*/ 5236796 h 5236796"/>
              <a:gd name="connsiteX35" fmla="*/ 5229703 w 11296690"/>
              <a:gd name="connsiteY35" fmla="*/ 5236796 h 5236796"/>
              <a:gd name="connsiteX36" fmla="*/ 4791126 w 11296690"/>
              <a:gd name="connsiteY36" fmla="*/ 5236796 h 5236796"/>
              <a:gd name="connsiteX37" fmla="*/ 4013648 w 11296690"/>
              <a:gd name="connsiteY37" fmla="*/ 5236796 h 5236796"/>
              <a:gd name="connsiteX38" fmla="*/ 3575070 w 11296690"/>
              <a:gd name="connsiteY38" fmla="*/ 5236796 h 5236796"/>
              <a:gd name="connsiteX39" fmla="*/ 3249460 w 11296690"/>
              <a:gd name="connsiteY39" fmla="*/ 5236796 h 5236796"/>
              <a:gd name="connsiteX40" fmla="*/ 2810882 w 11296690"/>
              <a:gd name="connsiteY40" fmla="*/ 5236796 h 5236796"/>
              <a:gd name="connsiteX41" fmla="*/ 2259338 w 11296690"/>
              <a:gd name="connsiteY41" fmla="*/ 5236796 h 5236796"/>
              <a:gd name="connsiteX42" fmla="*/ 1594827 w 11296690"/>
              <a:gd name="connsiteY42" fmla="*/ 5236796 h 5236796"/>
              <a:gd name="connsiteX43" fmla="*/ 1156249 w 11296690"/>
              <a:gd name="connsiteY43" fmla="*/ 5236796 h 5236796"/>
              <a:gd name="connsiteX44" fmla="*/ 0 w 11296690"/>
              <a:gd name="connsiteY44" fmla="*/ 5236796 h 5236796"/>
              <a:gd name="connsiteX45" fmla="*/ 0 w 11296690"/>
              <a:gd name="connsiteY45" fmla="*/ 4582197 h 5236796"/>
              <a:gd name="connsiteX46" fmla="*/ 0 w 11296690"/>
              <a:gd name="connsiteY46" fmla="*/ 3927597 h 5236796"/>
              <a:gd name="connsiteX47" fmla="*/ 0 w 11296690"/>
              <a:gd name="connsiteY47" fmla="*/ 3272998 h 5236796"/>
              <a:gd name="connsiteX48" fmla="*/ 0 w 11296690"/>
              <a:gd name="connsiteY48" fmla="*/ 2618398 h 5236796"/>
              <a:gd name="connsiteX49" fmla="*/ 0 w 11296690"/>
              <a:gd name="connsiteY49" fmla="*/ 2016166 h 5236796"/>
              <a:gd name="connsiteX50" fmla="*/ 0 w 11296690"/>
              <a:gd name="connsiteY50" fmla="*/ 1309199 h 5236796"/>
              <a:gd name="connsiteX51" fmla="*/ 0 w 11296690"/>
              <a:gd name="connsiteY51" fmla="*/ 654600 h 5236796"/>
              <a:gd name="connsiteX52" fmla="*/ 0 w 11296690"/>
              <a:gd name="connsiteY52" fmla="*/ 0 h 523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296690" h="5236796" extrusionOk="0">
                <a:moveTo>
                  <a:pt x="0" y="0"/>
                </a:moveTo>
                <a:cubicBezTo>
                  <a:pt x="258886" y="-13317"/>
                  <a:pt x="381908" y="20381"/>
                  <a:pt x="551544" y="0"/>
                </a:cubicBezTo>
                <a:cubicBezTo>
                  <a:pt x="721180" y="-20381"/>
                  <a:pt x="756434" y="3155"/>
                  <a:pt x="877155" y="0"/>
                </a:cubicBezTo>
                <a:cubicBezTo>
                  <a:pt x="997876" y="-3155"/>
                  <a:pt x="1357093" y="5292"/>
                  <a:pt x="1767600" y="0"/>
                </a:cubicBezTo>
                <a:cubicBezTo>
                  <a:pt x="2178108" y="-5292"/>
                  <a:pt x="2158974" y="17437"/>
                  <a:pt x="2319144" y="0"/>
                </a:cubicBezTo>
                <a:cubicBezTo>
                  <a:pt x="2479314" y="-17437"/>
                  <a:pt x="2727394" y="20496"/>
                  <a:pt x="2870688" y="0"/>
                </a:cubicBezTo>
                <a:cubicBezTo>
                  <a:pt x="3013982" y="-20496"/>
                  <a:pt x="3558140" y="-5358"/>
                  <a:pt x="3761133" y="0"/>
                </a:cubicBezTo>
                <a:cubicBezTo>
                  <a:pt x="3964126" y="5358"/>
                  <a:pt x="4067180" y="-10354"/>
                  <a:pt x="4199711" y="0"/>
                </a:cubicBezTo>
                <a:cubicBezTo>
                  <a:pt x="4332242" y="10354"/>
                  <a:pt x="4723458" y="13108"/>
                  <a:pt x="5090156" y="0"/>
                </a:cubicBezTo>
                <a:cubicBezTo>
                  <a:pt x="5456855" y="-13108"/>
                  <a:pt x="5710646" y="-31756"/>
                  <a:pt x="5980601" y="0"/>
                </a:cubicBezTo>
                <a:cubicBezTo>
                  <a:pt x="6250557" y="31756"/>
                  <a:pt x="6499543" y="-3997"/>
                  <a:pt x="6645112" y="0"/>
                </a:cubicBezTo>
                <a:cubicBezTo>
                  <a:pt x="6790681" y="3997"/>
                  <a:pt x="7227055" y="-14609"/>
                  <a:pt x="7535557" y="0"/>
                </a:cubicBezTo>
                <a:cubicBezTo>
                  <a:pt x="7844060" y="14609"/>
                  <a:pt x="7853463" y="-24591"/>
                  <a:pt x="8087101" y="0"/>
                </a:cubicBezTo>
                <a:cubicBezTo>
                  <a:pt x="8320739" y="24591"/>
                  <a:pt x="8463434" y="23957"/>
                  <a:pt x="8638645" y="0"/>
                </a:cubicBezTo>
                <a:cubicBezTo>
                  <a:pt x="8813856" y="-23957"/>
                  <a:pt x="9080015" y="-28495"/>
                  <a:pt x="9416123" y="0"/>
                </a:cubicBezTo>
                <a:cubicBezTo>
                  <a:pt x="9752231" y="28495"/>
                  <a:pt x="9722977" y="-16665"/>
                  <a:pt x="9967668" y="0"/>
                </a:cubicBezTo>
                <a:cubicBezTo>
                  <a:pt x="10212360" y="16665"/>
                  <a:pt x="10797463" y="-1973"/>
                  <a:pt x="11296690" y="0"/>
                </a:cubicBezTo>
                <a:cubicBezTo>
                  <a:pt x="11281829" y="238003"/>
                  <a:pt x="11327259" y="484424"/>
                  <a:pt x="11296690" y="759335"/>
                </a:cubicBezTo>
                <a:cubicBezTo>
                  <a:pt x="11266121" y="1034247"/>
                  <a:pt x="11323013" y="1253037"/>
                  <a:pt x="11296690" y="1466303"/>
                </a:cubicBezTo>
                <a:cubicBezTo>
                  <a:pt x="11270367" y="1679569"/>
                  <a:pt x="11307592" y="1902465"/>
                  <a:pt x="11296690" y="2173270"/>
                </a:cubicBezTo>
                <a:cubicBezTo>
                  <a:pt x="11285788" y="2444075"/>
                  <a:pt x="11294633" y="2555110"/>
                  <a:pt x="11296690" y="2670766"/>
                </a:cubicBezTo>
                <a:cubicBezTo>
                  <a:pt x="11298747" y="2786422"/>
                  <a:pt x="11272705" y="2996742"/>
                  <a:pt x="11296690" y="3220630"/>
                </a:cubicBezTo>
                <a:cubicBezTo>
                  <a:pt x="11320675" y="3444518"/>
                  <a:pt x="11276188" y="3589522"/>
                  <a:pt x="11296690" y="3927597"/>
                </a:cubicBezTo>
                <a:cubicBezTo>
                  <a:pt x="11317192" y="4265672"/>
                  <a:pt x="11270929" y="4348624"/>
                  <a:pt x="11296690" y="4529829"/>
                </a:cubicBezTo>
                <a:cubicBezTo>
                  <a:pt x="11322451" y="4711034"/>
                  <a:pt x="11285620" y="5061392"/>
                  <a:pt x="11296690" y="5236796"/>
                </a:cubicBezTo>
                <a:cubicBezTo>
                  <a:pt x="10908588" y="5201180"/>
                  <a:pt x="10774726" y="5257396"/>
                  <a:pt x="10519212" y="5236796"/>
                </a:cubicBezTo>
                <a:cubicBezTo>
                  <a:pt x="10263698" y="5216196"/>
                  <a:pt x="10336951" y="5246153"/>
                  <a:pt x="10193601" y="5236796"/>
                </a:cubicBezTo>
                <a:cubicBezTo>
                  <a:pt x="10050251" y="5227439"/>
                  <a:pt x="9763368" y="5268554"/>
                  <a:pt x="9529090" y="5236796"/>
                </a:cubicBezTo>
                <a:cubicBezTo>
                  <a:pt x="9294812" y="5205038"/>
                  <a:pt x="9284738" y="5248571"/>
                  <a:pt x="9090513" y="5236796"/>
                </a:cubicBezTo>
                <a:cubicBezTo>
                  <a:pt x="8896288" y="5225021"/>
                  <a:pt x="8643218" y="5252827"/>
                  <a:pt x="8313035" y="5236796"/>
                </a:cubicBezTo>
                <a:cubicBezTo>
                  <a:pt x="7982852" y="5220765"/>
                  <a:pt x="8080807" y="5220617"/>
                  <a:pt x="7874457" y="5236796"/>
                </a:cubicBezTo>
                <a:cubicBezTo>
                  <a:pt x="7668107" y="5252975"/>
                  <a:pt x="7387471" y="5223188"/>
                  <a:pt x="7096979" y="5236796"/>
                </a:cubicBezTo>
                <a:cubicBezTo>
                  <a:pt x="6806487" y="5250404"/>
                  <a:pt x="6924861" y="5237764"/>
                  <a:pt x="6771369" y="5236796"/>
                </a:cubicBezTo>
                <a:cubicBezTo>
                  <a:pt x="6617877" y="5235829"/>
                  <a:pt x="6306382" y="5218861"/>
                  <a:pt x="5993891" y="5236796"/>
                </a:cubicBezTo>
                <a:cubicBezTo>
                  <a:pt x="5681400" y="5254731"/>
                  <a:pt x="5704652" y="5253974"/>
                  <a:pt x="5555313" y="5236796"/>
                </a:cubicBezTo>
                <a:cubicBezTo>
                  <a:pt x="5405974" y="5219618"/>
                  <a:pt x="5386259" y="5242167"/>
                  <a:pt x="5229703" y="5236796"/>
                </a:cubicBezTo>
                <a:cubicBezTo>
                  <a:pt x="5073147" y="5231426"/>
                  <a:pt x="4893772" y="5241112"/>
                  <a:pt x="4791126" y="5236796"/>
                </a:cubicBezTo>
                <a:cubicBezTo>
                  <a:pt x="4688480" y="5232480"/>
                  <a:pt x="4365322" y="5216927"/>
                  <a:pt x="4013648" y="5236796"/>
                </a:cubicBezTo>
                <a:cubicBezTo>
                  <a:pt x="3661974" y="5256665"/>
                  <a:pt x="3754615" y="5236438"/>
                  <a:pt x="3575070" y="5236796"/>
                </a:cubicBezTo>
                <a:cubicBezTo>
                  <a:pt x="3395525" y="5237154"/>
                  <a:pt x="3360560" y="5240361"/>
                  <a:pt x="3249460" y="5236796"/>
                </a:cubicBezTo>
                <a:cubicBezTo>
                  <a:pt x="3138360" y="5233232"/>
                  <a:pt x="2927231" y="5217943"/>
                  <a:pt x="2810882" y="5236796"/>
                </a:cubicBezTo>
                <a:cubicBezTo>
                  <a:pt x="2694533" y="5255649"/>
                  <a:pt x="2515966" y="5221823"/>
                  <a:pt x="2259338" y="5236796"/>
                </a:cubicBezTo>
                <a:cubicBezTo>
                  <a:pt x="2002710" y="5251769"/>
                  <a:pt x="1735394" y="5268979"/>
                  <a:pt x="1594827" y="5236796"/>
                </a:cubicBezTo>
                <a:cubicBezTo>
                  <a:pt x="1454260" y="5204613"/>
                  <a:pt x="1334536" y="5233625"/>
                  <a:pt x="1156249" y="5236796"/>
                </a:cubicBezTo>
                <a:cubicBezTo>
                  <a:pt x="977962" y="5239967"/>
                  <a:pt x="335511" y="5207114"/>
                  <a:pt x="0" y="5236796"/>
                </a:cubicBezTo>
                <a:cubicBezTo>
                  <a:pt x="4018" y="5084769"/>
                  <a:pt x="25114" y="4797950"/>
                  <a:pt x="0" y="4582197"/>
                </a:cubicBezTo>
                <a:cubicBezTo>
                  <a:pt x="-25114" y="4366444"/>
                  <a:pt x="12015" y="4215135"/>
                  <a:pt x="0" y="3927597"/>
                </a:cubicBezTo>
                <a:cubicBezTo>
                  <a:pt x="-12015" y="3640059"/>
                  <a:pt x="3490" y="3432934"/>
                  <a:pt x="0" y="3272998"/>
                </a:cubicBezTo>
                <a:cubicBezTo>
                  <a:pt x="-3490" y="3113062"/>
                  <a:pt x="-10792" y="2806283"/>
                  <a:pt x="0" y="2618398"/>
                </a:cubicBezTo>
                <a:cubicBezTo>
                  <a:pt x="10792" y="2430513"/>
                  <a:pt x="17114" y="2222005"/>
                  <a:pt x="0" y="2016166"/>
                </a:cubicBezTo>
                <a:cubicBezTo>
                  <a:pt x="-17114" y="1810327"/>
                  <a:pt x="9907" y="1616789"/>
                  <a:pt x="0" y="1309199"/>
                </a:cubicBezTo>
                <a:cubicBezTo>
                  <a:pt x="-9907" y="1001609"/>
                  <a:pt x="-8785" y="892860"/>
                  <a:pt x="0" y="654600"/>
                </a:cubicBezTo>
                <a:cubicBezTo>
                  <a:pt x="8785" y="416340"/>
                  <a:pt x="10438" y="199735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333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8" descr="Computer code representation.">
            <a:extLst>
              <a:ext uri="{FF2B5EF4-FFF2-40B4-BE49-F238E27FC236}">
                <a16:creationId xmlns:a16="http://schemas.microsoft.com/office/drawing/2014/main" id="{F4D25152-3B50-42FB-8585-9F42FB6854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EB309-7C34-4961-9F8B-5F847BFF6BE1}"/>
              </a:ext>
            </a:extLst>
          </p:cNvPr>
          <p:cNvSpPr>
            <a:spLocks noGrp="1"/>
          </p:cNvSpPr>
          <p:nvPr>
            <p:ph type="title"/>
          </p:nvPr>
        </p:nvSpPr>
        <p:spPr>
          <a:custGeom>
            <a:avLst/>
            <a:gdLst>
              <a:gd name="connsiteX0" fmla="*/ 0 w 10515600"/>
              <a:gd name="connsiteY0" fmla="*/ 0 h 1325563"/>
              <a:gd name="connsiteX1" fmla="*/ 341757 w 10515600"/>
              <a:gd name="connsiteY1" fmla="*/ 0 h 1325563"/>
              <a:gd name="connsiteX2" fmla="*/ 1209294 w 10515600"/>
              <a:gd name="connsiteY2" fmla="*/ 0 h 1325563"/>
              <a:gd name="connsiteX3" fmla="*/ 1971675 w 10515600"/>
              <a:gd name="connsiteY3" fmla="*/ 0 h 1325563"/>
              <a:gd name="connsiteX4" fmla="*/ 2734056 w 10515600"/>
              <a:gd name="connsiteY4" fmla="*/ 0 h 1325563"/>
              <a:gd name="connsiteX5" fmla="*/ 3075813 w 10515600"/>
              <a:gd name="connsiteY5" fmla="*/ 0 h 1325563"/>
              <a:gd name="connsiteX6" fmla="*/ 3417570 w 10515600"/>
              <a:gd name="connsiteY6" fmla="*/ 0 h 1325563"/>
              <a:gd name="connsiteX7" fmla="*/ 3969639 w 10515600"/>
              <a:gd name="connsiteY7" fmla="*/ 0 h 1325563"/>
              <a:gd name="connsiteX8" fmla="*/ 4626864 w 10515600"/>
              <a:gd name="connsiteY8" fmla="*/ 0 h 1325563"/>
              <a:gd name="connsiteX9" fmla="*/ 5389245 w 10515600"/>
              <a:gd name="connsiteY9" fmla="*/ 0 h 1325563"/>
              <a:gd name="connsiteX10" fmla="*/ 5836158 w 10515600"/>
              <a:gd name="connsiteY10" fmla="*/ 0 h 1325563"/>
              <a:gd name="connsiteX11" fmla="*/ 6598539 w 10515600"/>
              <a:gd name="connsiteY11" fmla="*/ 0 h 1325563"/>
              <a:gd name="connsiteX12" fmla="*/ 7045452 w 10515600"/>
              <a:gd name="connsiteY12" fmla="*/ 0 h 1325563"/>
              <a:gd name="connsiteX13" fmla="*/ 7492365 w 10515600"/>
              <a:gd name="connsiteY13" fmla="*/ 0 h 1325563"/>
              <a:gd name="connsiteX14" fmla="*/ 8254746 w 10515600"/>
              <a:gd name="connsiteY14" fmla="*/ 0 h 1325563"/>
              <a:gd name="connsiteX15" fmla="*/ 8596503 w 10515600"/>
              <a:gd name="connsiteY15" fmla="*/ 0 h 1325563"/>
              <a:gd name="connsiteX16" fmla="*/ 9464040 w 10515600"/>
              <a:gd name="connsiteY16" fmla="*/ 0 h 1325563"/>
              <a:gd name="connsiteX17" fmla="*/ 9805797 w 10515600"/>
              <a:gd name="connsiteY17" fmla="*/ 0 h 1325563"/>
              <a:gd name="connsiteX18" fmla="*/ 10515600 w 10515600"/>
              <a:gd name="connsiteY18" fmla="*/ 0 h 1325563"/>
              <a:gd name="connsiteX19" fmla="*/ 10515600 w 10515600"/>
              <a:gd name="connsiteY19" fmla="*/ 676037 h 1325563"/>
              <a:gd name="connsiteX20" fmla="*/ 10515600 w 10515600"/>
              <a:gd name="connsiteY20" fmla="*/ 1325563 h 1325563"/>
              <a:gd name="connsiteX21" fmla="*/ 9753219 w 10515600"/>
              <a:gd name="connsiteY21" fmla="*/ 1325563 h 1325563"/>
              <a:gd name="connsiteX22" fmla="*/ 9411462 w 10515600"/>
              <a:gd name="connsiteY22" fmla="*/ 1325563 h 1325563"/>
              <a:gd name="connsiteX23" fmla="*/ 8649081 w 10515600"/>
              <a:gd name="connsiteY23" fmla="*/ 1325563 h 1325563"/>
              <a:gd name="connsiteX24" fmla="*/ 8307324 w 10515600"/>
              <a:gd name="connsiteY24" fmla="*/ 1325563 h 1325563"/>
              <a:gd name="connsiteX25" fmla="*/ 7544943 w 10515600"/>
              <a:gd name="connsiteY25" fmla="*/ 1325563 h 1325563"/>
              <a:gd name="connsiteX26" fmla="*/ 6887718 w 10515600"/>
              <a:gd name="connsiteY26" fmla="*/ 1325563 h 1325563"/>
              <a:gd name="connsiteX27" fmla="*/ 6230493 w 10515600"/>
              <a:gd name="connsiteY27" fmla="*/ 1325563 h 1325563"/>
              <a:gd name="connsiteX28" fmla="*/ 5573268 w 10515600"/>
              <a:gd name="connsiteY28" fmla="*/ 1325563 h 1325563"/>
              <a:gd name="connsiteX29" fmla="*/ 5231511 w 10515600"/>
              <a:gd name="connsiteY29" fmla="*/ 1325563 h 1325563"/>
              <a:gd name="connsiteX30" fmla="*/ 4679442 w 10515600"/>
              <a:gd name="connsiteY30" fmla="*/ 1325563 h 1325563"/>
              <a:gd name="connsiteX31" fmla="*/ 3811905 w 10515600"/>
              <a:gd name="connsiteY31" fmla="*/ 1325563 h 1325563"/>
              <a:gd name="connsiteX32" fmla="*/ 3364992 w 10515600"/>
              <a:gd name="connsiteY32" fmla="*/ 1325563 h 1325563"/>
              <a:gd name="connsiteX33" fmla="*/ 2602611 w 10515600"/>
              <a:gd name="connsiteY33" fmla="*/ 1325563 h 1325563"/>
              <a:gd name="connsiteX34" fmla="*/ 2050542 w 10515600"/>
              <a:gd name="connsiteY34" fmla="*/ 1325563 h 1325563"/>
              <a:gd name="connsiteX35" fmla="*/ 1183005 w 10515600"/>
              <a:gd name="connsiteY35" fmla="*/ 1325563 h 1325563"/>
              <a:gd name="connsiteX36" fmla="*/ 630936 w 10515600"/>
              <a:gd name="connsiteY36" fmla="*/ 1325563 h 1325563"/>
              <a:gd name="connsiteX37" fmla="*/ 0 w 10515600"/>
              <a:gd name="connsiteY37" fmla="*/ 1325563 h 1325563"/>
              <a:gd name="connsiteX38" fmla="*/ 0 w 10515600"/>
              <a:gd name="connsiteY38" fmla="*/ 662782 h 1325563"/>
              <a:gd name="connsiteX39" fmla="*/ 0 w 10515600"/>
              <a:gd name="connsiteY39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515600" h="1325563" fill="none" extrusionOk="0">
                <a:moveTo>
                  <a:pt x="0" y="0"/>
                </a:moveTo>
                <a:cubicBezTo>
                  <a:pt x="150181" y="2393"/>
                  <a:pt x="259457" y="2688"/>
                  <a:pt x="341757" y="0"/>
                </a:cubicBezTo>
                <a:cubicBezTo>
                  <a:pt x="424057" y="-2688"/>
                  <a:pt x="1025267" y="22369"/>
                  <a:pt x="1209294" y="0"/>
                </a:cubicBezTo>
                <a:cubicBezTo>
                  <a:pt x="1393321" y="-22369"/>
                  <a:pt x="1671822" y="848"/>
                  <a:pt x="1971675" y="0"/>
                </a:cubicBezTo>
                <a:cubicBezTo>
                  <a:pt x="2271528" y="-848"/>
                  <a:pt x="2543753" y="-32474"/>
                  <a:pt x="2734056" y="0"/>
                </a:cubicBezTo>
                <a:cubicBezTo>
                  <a:pt x="2924359" y="32474"/>
                  <a:pt x="2949088" y="-4581"/>
                  <a:pt x="3075813" y="0"/>
                </a:cubicBezTo>
                <a:cubicBezTo>
                  <a:pt x="3202538" y="4581"/>
                  <a:pt x="3319489" y="-10903"/>
                  <a:pt x="3417570" y="0"/>
                </a:cubicBezTo>
                <a:cubicBezTo>
                  <a:pt x="3515651" y="10903"/>
                  <a:pt x="3853838" y="684"/>
                  <a:pt x="3969639" y="0"/>
                </a:cubicBezTo>
                <a:cubicBezTo>
                  <a:pt x="4085440" y="-684"/>
                  <a:pt x="4406184" y="25735"/>
                  <a:pt x="4626864" y="0"/>
                </a:cubicBezTo>
                <a:cubicBezTo>
                  <a:pt x="4847545" y="-25735"/>
                  <a:pt x="5073169" y="-25745"/>
                  <a:pt x="5389245" y="0"/>
                </a:cubicBezTo>
                <a:cubicBezTo>
                  <a:pt x="5705321" y="25745"/>
                  <a:pt x="5644606" y="12450"/>
                  <a:pt x="5836158" y="0"/>
                </a:cubicBezTo>
                <a:cubicBezTo>
                  <a:pt x="6027710" y="-12450"/>
                  <a:pt x="6274881" y="-2045"/>
                  <a:pt x="6598539" y="0"/>
                </a:cubicBezTo>
                <a:cubicBezTo>
                  <a:pt x="6922197" y="2045"/>
                  <a:pt x="6894461" y="-14427"/>
                  <a:pt x="7045452" y="0"/>
                </a:cubicBezTo>
                <a:cubicBezTo>
                  <a:pt x="7196443" y="14427"/>
                  <a:pt x="7300266" y="-12547"/>
                  <a:pt x="7492365" y="0"/>
                </a:cubicBezTo>
                <a:cubicBezTo>
                  <a:pt x="7684464" y="12547"/>
                  <a:pt x="8018314" y="22530"/>
                  <a:pt x="8254746" y="0"/>
                </a:cubicBezTo>
                <a:cubicBezTo>
                  <a:pt x="8491178" y="-22530"/>
                  <a:pt x="8501441" y="-15669"/>
                  <a:pt x="8596503" y="0"/>
                </a:cubicBezTo>
                <a:cubicBezTo>
                  <a:pt x="8691565" y="15669"/>
                  <a:pt x="9032701" y="40490"/>
                  <a:pt x="9464040" y="0"/>
                </a:cubicBezTo>
                <a:cubicBezTo>
                  <a:pt x="9895379" y="-40490"/>
                  <a:pt x="9712123" y="-15664"/>
                  <a:pt x="9805797" y="0"/>
                </a:cubicBezTo>
                <a:cubicBezTo>
                  <a:pt x="9899471" y="15664"/>
                  <a:pt x="10175527" y="-31474"/>
                  <a:pt x="10515600" y="0"/>
                </a:cubicBezTo>
                <a:cubicBezTo>
                  <a:pt x="10507304" y="218161"/>
                  <a:pt x="10499975" y="483131"/>
                  <a:pt x="10515600" y="676037"/>
                </a:cubicBezTo>
                <a:cubicBezTo>
                  <a:pt x="10531225" y="868943"/>
                  <a:pt x="10521299" y="1117150"/>
                  <a:pt x="10515600" y="1325563"/>
                </a:cubicBezTo>
                <a:cubicBezTo>
                  <a:pt x="10245428" y="1352674"/>
                  <a:pt x="10044300" y="1328839"/>
                  <a:pt x="9753219" y="1325563"/>
                </a:cubicBezTo>
                <a:cubicBezTo>
                  <a:pt x="9462138" y="1322287"/>
                  <a:pt x="9574030" y="1333556"/>
                  <a:pt x="9411462" y="1325563"/>
                </a:cubicBezTo>
                <a:cubicBezTo>
                  <a:pt x="9248894" y="1317570"/>
                  <a:pt x="8910297" y="1346818"/>
                  <a:pt x="8649081" y="1325563"/>
                </a:cubicBezTo>
                <a:cubicBezTo>
                  <a:pt x="8387865" y="1304308"/>
                  <a:pt x="8392477" y="1333653"/>
                  <a:pt x="8307324" y="1325563"/>
                </a:cubicBezTo>
                <a:cubicBezTo>
                  <a:pt x="8222171" y="1317473"/>
                  <a:pt x="7867143" y="1330785"/>
                  <a:pt x="7544943" y="1325563"/>
                </a:cubicBezTo>
                <a:cubicBezTo>
                  <a:pt x="7222743" y="1320341"/>
                  <a:pt x="7210263" y="1332524"/>
                  <a:pt x="6887718" y="1325563"/>
                </a:cubicBezTo>
                <a:cubicBezTo>
                  <a:pt x="6565174" y="1318602"/>
                  <a:pt x="6558436" y="1318391"/>
                  <a:pt x="6230493" y="1325563"/>
                </a:cubicBezTo>
                <a:cubicBezTo>
                  <a:pt x="5902551" y="1332735"/>
                  <a:pt x="5755813" y="1304073"/>
                  <a:pt x="5573268" y="1325563"/>
                </a:cubicBezTo>
                <a:cubicBezTo>
                  <a:pt x="5390723" y="1347053"/>
                  <a:pt x="5393466" y="1333957"/>
                  <a:pt x="5231511" y="1325563"/>
                </a:cubicBezTo>
                <a:cubicBezTo>
                  <a:pt x="5069556" y="1317169"/>
                  <a:pt x="4932476" y="1350063"/>
                  <a:pt x="4679442" y="1325563"/>
                </a:cubicBezTo>
                <a:cubicBezTo>
                  <a:pt x="4426408" y="1301063"/>
                  <a:pt x="3989317" y="1331934"/>
                  <a:pt x="3811905" y="1325563"/>
                </a:cubicBezTo>
                <a:cubicBezTo>
                  <a:pt x="3634493" y="1319192"/>
                  <a:pt x="3522976" y="1329549"/>
                  <a:pt x="3364992" y="1325563"/>
                </a:cubicBezTo>
                <a:cubicBezTo>
                  <a:pt x="3207008" y="1321577"/>
                  <a:pt x="2933822" y="1329854"/>
                  <a:pt x="2602611" y="1325563"/>
                </a:cubicBezTo>
                <a:cubicBezTo>
                  <a:pt x="2271400" y="1321272"/>
                  <a:pt x="2162788" y="1350974"/>
                  <a:pt x="2050542" y="1325563"/>
                </a:cubicBezTo>
                <a:cubicBezTo>
                  <a:pt x="1938296" y="1300152"/>
                  <a:pt x="1358221" y="1319897"/>
                  <a:pt x="1183005" y="1325563"/>
                </a:cubicBezTo>
                <a:cubicBezTo>
                  <a:pt x="1007789" y="1331229"/>
                  <a:pt x="902244" y="1304534"/>
                  <a:pt x="630936" y="1325563"/>
                </a:cubicBezTo>
                <a:cubicBezTo>
                  <a:pt x="359628" y="1346592"/>
                  <a:pt x="217953" y="1321473"/>
                  <a:pt x="0" y="1325563"/>
                </a:cubicBezTo>
                <a:cubicBezTo>
                  <a:pt x="25676" y="1114992"/>
                  <a:pt x="1446" y="809615"/>
                  <a:pt x="0" y="662782"/>
                </a:cubicBezTo>
                <a:cubicBezTo>
                  <a:pt x="-1446" y="515949"/>
                  <a:pt x="-5177" y="174359"/>
                  <a:pt x="0" y="0"/>
                </a:cubicBezTo>
                <a:close/>
              </a:path>
              <a:path w="10515600" h="1325563" stroke="0" extrusionOk="0">
                <a:moveTo>
                  <a:pt x="0" y="0"/>
                </a:moveTo>
                <a:cubicBezTo>
                  <a:pt x="295637" y="-25468"/>
                  <a:pt x="520460" y="-26117"/>
                  <a:pt x="657225" y="0"/>
                </a:cubicBezTo>
                <a:cubicBezTo>
                  <a:pt x="793990" y="26117"/>
                  <a:pt x="1255484" y="1627"/>
                  <a:pt x="1419606" y="0"/>
                </a:cubicBezTo>
                <a:cubicBezTo>
                  <a:pt x="1583728" y="-1627"/>
                  <a:pt x="1899062" y="22934"/>
                  <a:pt x="2076831" y="0"/>
                </a:cubicBezTo>
                <a:cubicBezTo>
                  <a:pt x="2254600" y="-22934"/>
                  <a:pt x="2510657" y="13311"/>
                  <a:pt x="2734056" y="0"/>
                </a:cubicBezTo>
                <a:cubicBezTo>
                  <a:pt x="2957456" y="-13311"/>
                  <a:pt x="3043218" y="-14175"/>
                  <a:pt x="3180969" y="0"/>
                </a:cubicBezTo>
                <a:cubicBezTo>
                  <a:pt x="3318720" y="14175"/>
                  <a:pt x="3431860" y="11587"/>
                  <a:pt x="3522726" y="0"/>
                </a:cubicBezTo>
                <a:cubicBezTo>
                  <a:pt x="3613592" y="-11587"/>
                  <a:pt x="4004604" y="-8056"/>
                  <a:pt x="4179951" y="0"/>
                </a:cubicBezTo>
                <a:cubicBezTo>
                  <a:pt x="4355298" y="8056"/>
                  <a:pt x="4464305" y="21764"/>
                  <a:pt x="4626864" y="0"/>
                </a:cubicBezTo>
                <a:cubicBezTo>
                  <a:pt x="4789423" y="-21764"/>
                  <a:pt x="4884614" y="7026"/>
                  <a:pt x="5073777" y="0"/>
                </a:cubicBezTo>
                <a:cubicBezTo>
                  <a:pt x="5262940" y="-7026"/>
                  <a:pt x="5594341" y="-13074"/>
                  <a:pt x="5941314" y="0"/>
                </a:cubicBezTo>
                <a:cubicBezTo>
                  <a:pt x="6288287" y="13074"/>
                  <a:pt x="6165492" y="-9987"/>
                  <a:pt x="6388227" y="0"/>
                </a:cubicBezTo>
                <a:cubicBezTo>
                  <a:pt x="6610962" y="9987"/>
                  <a:pt x="6577055" y="-6216"/>
                  <a:pt x="6729984" y="0"/>
                </a:cubicBezTo>
                <a:cubicBezTo>
                  <a:pt x="6882913" y="6216"/>
                  <a:pt x="7243612" y="37626"/>
                  <a:pt x="7597521" y="0"/>
                </a:cubicBezTo>
                <a:cubicBezTo>
                  <a:pt x="7951430" y="-37626"/>
                  <a:pt x="7769295" y="-2250"/>
                  <a:pt x="7939278" y="0"/>
                </a:cubicBezTo>
                <a:cubicBezTo>
                  <a:pt x="8109261" y="2250"/>
                  <a:pt x="8546570" y="13155"/>
                  <a:pt x="8701659" y="0"/>
                </a:cubicBezTo>
                <a:cubicBezTo>
                  <a:pt x="8856748" y="-13155"/>
                  <a:pt x="9120619" y="14266"/>
                  <a:pt x="9358884" y="0"/>
                </a:cubicBezTo>
                <a:cubicBezTo>
                  <a:pt x="9597150" y="-14266"/>
                  <a:pt x="10034264" y="43671"/>
                  <a:pt x="10515600" y="0"/>
                </a:cubicBezTo>
                <a:cubicBezTo>
                  <a:pt x="10505021" y="256658"/>
                  <a:pt x="10534036" y="469506"/>
                  <a:pt x="10515600" y="649526"/>
                </a:cubicBezTo>
                <a:cubicBezTo>
                  <a:pt x="10497164" y="829546"/>
                  <a:pt x="10539842" y="1163054"/>
                  <a:pt x="10515600" y="1325563"/>
                </a:cubicBezTo>
                <a:cubicBezTo>
                  <a:pt x="10292830" y="1307698"/>
                  <a:pt x="10214219" y="1307023"/>
                  <a:pt x="10068687" y="1325563"/>
                </a:cubicBezTo>
                <a:cubicBezTo>
                  <a:pt x="9923155" y="1344103"/>
                  <a:pt x="9610959" y="1351822"/>
                  <a:pt x="9306306" y="1325563"/>
                </a:cubicBezTo>
                <a:cubicBezTo>
                  <a:pt x="9001653" y="1299304"/>
                  <a:pt x="9063274" y="1312021"/>
                  <a:pt x="8964549" y="1325563"/>
                </a:cubicBezTo>
                <a:cubicBezTo>
                  <a:pt x="8865824" y="1339105"/>
                  <a:pt x="8679351" y="1347668"/>
                  <a:pt x="8517636" y="1325563"/>
                </a:cubicBezTo>
                <a:cubicBezTo>
                  <a:pt x="8355921" y="1303458"/>
                  <a:pt x="8058507" y="1354586"/>
                  <a:pt x="7860411" y="1325563"/>
                </a:cubicBezTo>
                <a:cubicBezTo>
                  <a:pt x="7662316" y="1296540"/>
                  <a:pt x="7518948" y="1341378"/>
                  <a:pt x="7308342" y="1325563"/>
                </a:cubicBezTo>
                <a:cubicBezTo>
                  <a:pt x="7097736" y="1309748"/>
                  <a:pt x="7133455" y="1321672"/>
                  <a:pt x="6966585" y="1325563"/>
                </a:cubicBezTo>
                <a:cubicBezTo>
                  <a:pt x="6799715" y="1329454"/>
                  <a:pt x="6388128" y="1360741"/>
                  <a:pt x="6204204" y="1325563"/>
                </a:cubicBezTo>
                <a:cubicBezTo>
                  <a:pt x="6020280" y="1290385"/>
                  <a:pt x="5912155" y="1334577"/>
                  <a:pt x="5757291" y="1325563"/>
                </a:cubicBezTo>
                <a:cubicBezTo>
                  <a:pt x="5602427" y="1316549"/>
                  <a:pt x="5078437" y="1329516"/>
                  <a:pt x="4889754" y="1325563"/>
                </a:cubicBezTo>
                <a:cubicBezTo>
                  <a:pt x="4701071" y="1321610"/>
                  <a:pt x="4611353" y="1311509"/>
                  <a:pt x="4442841" y="1325563"/>
                </a:cubicBezTo>
                <a:cubicBezTo>
                  <a:pt x="4274329" y="1339617"/>
                  <a:pt x="4094865" y="1344880"/>
                  <a:pt x="3995928" y="1325563"/>
                </a:cubicBezTo>
                <a:cubicBezTo>
                  <a:pt x="3896991" y="1306246"/>
                  <a:pt x="3627165" y="1339182"/>
                  <a:pt x="3443859" y="1325563"/>
                </a:cubicBezTo>
                <a:cubicBezTo>
                  <a:pt x="3260553" y="1311944"/>
                  <a:pt x="3268788" y="1316284"/>
                  <a:pt x="3102102" y="1325563"/>
                </a:cubicBezTo>
                <a:cubicBezTo>
                  <a:pt x="2935416" y="1334842"/>
                  <a:pt x="2649722" y="1336807"/>
                  <a:pt x="2234565" y="1325563"/>
                </a:cubicBezTo>
                <a:cubicBezTo>
                  <a:pt x="1819408" y="1314319"/>
                  <a:pt x="1768833" y="1346448"/>
                  <a:pt x="1577340" y="1325563"/>
                </a:cubicBezTo>
                <a:cubicBezTo>
                  <a:pt x="1385848" y="1304678"/>
                  <a:pt x="895600" y="1344528"/>
                  <a:pt x="709803" y="1325563"/>
                </a:cubicBezTo>
                <a:cubicBezTo>
                  <a:pt x="524006" y="1306598"/>
                  <a:pt x="169766" y="1316547"/>
                  <a:pt x="0" y="1325563"/>
                </a:cubicBezTo>
                <a:cubicBezTo>
                  <a:pt x="-4995" y="1028474"/>
                  <a:pt x="-28728" y="929249"/>
                  <a:pt x="0" y="676037"/>
                </a:cubicBezTo>
                <a:cubicBezTo>
                  <a:pt x="28728" y="422825"/>
                  <a:pt x="-9074" y="266648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  <a:alpha val="63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69659559"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GUI wireframe diagram for Customer Info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C36A95A-9BD9-468F-A2B5-02A53616FC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9" t="28303" r="27273" b="25333"/>
          <a:stretch/>
        </p:blipFill>
        <p:spPr bwMode="auto">
          <a:xfrm>
            <a:off x="2424430" y="1954689"/>
            <a:ext cx="3702050" cy="21374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FBD860F-C0F5-4125-A0E0-D365DE0A49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6" t="28391" r="27672" b="24636"/>
          <a:stretch/>
        </p:blipFill>
        <p:spPr bwMode="auto">
          <a:xfrm>
            <a:off x="6249035" y="1967389"/>
            <a:ext cx="3583940" cy="2124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4ADF08-A9B1-40FA-9A7E-9EA1C4CDD4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3" t="28147" r="27472" b="25351"/>
          <a:stretch/>
        </p:blipFill>
        <p:spPr bwMode="auto">
          <a:xfrm>
            <a:off x="2438717" y="4331335"/>
            <a:ext cx="3673475" cy="2136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44D1FC9-8A41-4D17-88E0-B79EFBD43C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5" t="27596" r="27472" b="24639"/>
          <a:stretch/>
        </p:blipFill>
        <p:spPr bwMode="auto">
          <a:xfrm>
            <a:off x="6276340" y="4331335"/>
            <a:ext cx="3556635" cy="2124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6268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1390</Words>
  <Application>Microsoft Office PowerPoint</Application>
  <PresentationFormat>Widescreen</PresentationFormat>
  <Paragraphs>119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Bahnschrift Light</vt:lpstr>
      <vt:lpstr>Bahnschrift Light SemiCondensed</vt:lpstr>
      <vt:lpstr>Bahnschrift SemiLight</vt:lpstr>
      <vt:lpstr>Calibri</vt:lpstr>
      <vt:lpstr>Calibri Light</vt:lpstr>
      <vt:lpstr>Office Theme</vt:lpstr>
      <vt:lpstr>Landscaping Application</vt:lpstr>
      <vt:lpstr>Introduction</vt:lpstr>
      <vt:lpstr>Applications Prior to Main Project</vt:lpstr>
      <vt:lpstr>BMI Console to GUI Application</vt:lpstr>
      <vt:lpstr>Burger Ordering and Grade Management Applications</vt:lpstr>
      <vt:lpstr>Designing Wireframe &amp; Diagrams</vt:lpstr>
      <vt:lpstr>GUI Wireframe and Class Diagrams Images</vt:lpstr>
      <vt:lpstr>Starting the Landscaping Application</vt:lpstr>
      <vt:lpstr>GUI wireframe diagram for Customer Info</vt:lpstr>
      <vt:lpstr>Adding Advanced Controls to GUI</vt:lpstr>
      <vt:lpstr>Screenshots of Application with Menu</vt:lpstr>
      <vt:lpstr>Adding Tabs, Jlist, &amp; ArrayList</vt:lpstr>
      <vt:lpstr>Screenshot of Application with Tabs</vt:lpstr>
      <vt:lpstr>Read &amp; Write to Files</vt:lpstr>
      <vt:lpstr>Screenshots of Application Saving to File</vt:lpstr>
      <vt:lpstr>Read &amp; Write to Database</vt:lpstr>
      <vt:lpstr>DataIO Methods</vt:lpstr>
      <vt:lpstr>Screenshots of Final Application</vt:lpstr>
      <vt:lpstr>Challenges</vt:lpstr>
      <vt:lpstr>Career Skills Obtained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Landscaping Program</dc:title>
  <dc:creator>Kim ..</dc:creator>
  <cp:lastModifiedBy>Kim ..</cp:lastModifiedBy>
  <cp:revision>154</cp:revision>
  <dcterms:created xsi:type="dcterms:W3CDTF">2022-04-21T17:20:26Z</dcterms:created>
  <dcterms:modified xsi:type="dcterms:W3CDTF">2022-04-22T19:32:11Z</dcterms:modified>
</cp:coreProperties>
</file>